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0" d="100"/>
          <a:sy n="90" d="100"/>
        </p:scale>
        <p:origin x="147" y="4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26:34.680"/>
    </inkml:context>
    <inkml:brush xml:id="br0">
      <inkml:brushProperty name="width" value="0.35" units="cm"/>
      <inkml:brushProperty name="height" value="0.35" units="cm"/>
      <inkml:brushProperty name="color" value="#FFFFFF"/>
    </inkml:brush>
  </inkml:definitions>
  <inkml:trace contextRef="#ctx0" brushRef="#br0">1 32 24575,'8'2'0,"0"-1"0,0 1 0,0 0 0,0 1 0,0 0 0,-1 0 0,1 1 0,8 5 0,21 14 0,-24-14 0,1-1 0,0 0 0,20 7 0,125 41 0,-128-44 0,-24-8 0,0-1 0,1-1 0,-1 1 0,1-1 0,-1 0 0,12 1 0,75-3 0,-41-1 0,-36 0 0,33-6 0,-6 0 0,70-9 0,-94 13 0,0-1 0,22-9 0,-21 6 0,30-5 0,-33 10 0,211-39 0,-184 33 0,-1 2 0,2 2 0,54 1 0,321 4 0,-400 1 0,0 0 0,0 1 0,39 12 0,-36-8 0,60 16 0,45 11 0,-98-28 0,-1-1 0,42 2 0,59-8 0,-129 1 0,0-1 0,0 1 0,0-1 0,0 1 0,0-1 0,0 1 0,0-1 0,0 0 0,0 0 0,0 0 0,0 0 0,0 0 0,-1-1 0,1 1 0,0 0 0,-1-1 0,1 0 0,-1 1 0,0-1 0,0 0 0,1 1 0,-1-1 0,0 0 0,0 0 0,-1 0 0,1 0 0,0 0 0,-1 0 0,1 0 0,-1 0 0,1 0 0,-1 0 0,0 0 0,0-1 0,0 1 0,0 0 0,-1 0 0,1 0 0,0 0 0,-1 0 0,0 0 0,0-2 0,0 2 0,0 0 0,-1 0 0,1 0 0,0 0 0,-1 0 0,1 1 0,-1-1 0,0 1 0,0-1 0,1 1 0,-1-1 0,0 1 0,0 0 0,0 0 0,0 0 0,0 0 0,-1 0 0,1 1 0,-3-1 0,-5-2 0,1 1 0,-1 1 0,-10-1 0,-35 0 0,-77 7 0,101-1 0,-1 1 0,1 1 0,-56 18 0,58-12 0,20-8 0,1 0 0,-1-1 0,0 0 0,0 0 0,0-1 0,-13 1 0,-150-3 0,75-1 0,50 1 0,-53-1 0,99 1 0,-1 0 0,1 0 0,-1-1 0,1 1 0,-1 0 0,1-1 0,0 0 0,-1 1 0,1-1 0,0 0 0,-1 1 0,1-1 0,0 0 0,0 0 0,0 0 0,0 0 0,0 0 0,0 0 0,0-1 0,0 1 0,0 0 0,1 0 0,-1-1 0,0 1 0,1 0 0,-1-1 0,1 1 0,0-1 0,-1 1 0,1-3 0,-1-5 0,0 1 0,1-1 0,0 0 0,2-10 0,-1 2 0,-1 15 0,0 0 0,0 0 0,1 0 0,-1 0 0,0 1 0,1-1 0,-1 0 0,1 0 0,0 1 0,-1-1 0,1 0 0,0 1 0,0-1 0,0 0 0,0 1 0,0-1 0,1 1 0,-1 0 0,0-1 0,3-1 0,-1 2 0,1-1 0,-1 1 0,0-1 0,1 1 0,-1 0 0,0 0 0,1 1 0,-1-1 0,1 1 0,4 0 0,176 8 0,-52 1 0,15-9 0,-169 0 0,5-1 0,1 1 0,0 0 0,-1 1 0,1 1 0,0 1 0,-21 6 0,18-3 0,1-1 0,0-1 0,-1-1 0,0 0 0,-22 0 0,-94-9 0,110 5 0,19 0-341,-1 1 0,1 0-1,-9 2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5:24.040"/>
    </inkml:context>
    <inkml:brush xml:id="br0">
      <inkml:brushProperty name="width" value="0.35" units="cm"/>
      <inkml:brushProperty name="height" value="0.35" units="cm"/>
      <inkml:brushProperty name="color" value="#FFFFFF"/>
    </inkml:brush>
  </inkml:definitions>
  <inkml:trace contextRef="#ctx0" brushRef="#br0">1892 15 24499,'-1891'0'0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5:46.962"/>
    </inkml:context>
    <inkml:brush xml:id="br0">
      <inkml:brushProperty name="width" value="0.35" units="cm"/>
      <inkml:brushProperty name="height" value="0.35" units="cm"/>
      <inkml:brushProperty name="color" value="#FFFFFF"/>
    </inkml:brush>
  </inkml:definitions>
  <inkml:trace contextRef="#ctx0" brushRef="#br0">340 114 24575,'-7'0'0,"1"1"0,-1 0 0,-8 2 0,11-2 0,0 0 0,0 0 0,-1 0 0,1-1 0,-1 1 0,1-1 0,-1 0 0,1-1 0,-7 0 0,2-2 0,1 0 0,-1 0 0,1-1 0,-1 0 0,1-1 0,-8-6 0,-43-37 0,47 33 0,-3-2 0,15 16 0,-1 0 0,0 1 0,1-1 0,-1 0 0,0 1 0,0-1 0,1 1 0,-1-1 0,0 1 0,0 0 0,0-1 0,0 1 0,0 0 0,1-1 0,-1 1 0,0 0 0,-1 0 0,1 0 0,0 1 0,-1 0 0,1-1 0,0 1 0,0 0 0,0 0 0,0 0 0,1-1 0,-1 1 0,0 0 0,0 0 0,0 0 0,1 1 0,-1-1 0,1 0 0,-1 0 0,1 0 0,-1 0 0,1 1 0,-1 1 0,-1 3 0,-5 7 45,0 0-1,-17 21 1,-6 12-1544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5:55.417"/>
    </inkml:context>
    <inkml:brush xml:id="br0">
      <inkml:brushProperty name="width" value="0.35" units="cm"/>
      <inkml:brushProperty name="height" value="0.35" units="cm"/>
      <inkml:brushProperty name="color" value="#FFFFFF"/>
    </inkml:brush>
  </inkml:definitions>
  <inkml:trace contextRef="#ctx0" brushRef="#br0">1596 79 24575,'-341'0'0,"323"-1"0,0-1 0,0-1 0,1 0 0,-19-7 0,-3 0 0,24 7 0,0-1 0,-1 1 0,0 0 0,-26 0 0,-9 2 0,-61 3 0,62 5 0,32-4 0,-32 2 0,25-5 0,-1-1 0,-41-8 0,2-9 0,26 6 0,19 9 0,0 0 0,0 1 0,0 1 0,-39 3 0,5-1 0,3-2 0,-60 3 0,101-1 0,-1 2 0,1-1 0,0 1 0,0 1 0,0 0 0,0 0 0,1 1 0,-1 0 0,1 1 0,1 0 0,-12 9 0,0 0-1365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8:30.473"/>
    </inkml:context>
    <inkml:brush xml:id="br0">
      <inkml:brushProperty name="width" value="0.35" units="cm"/>
      <inkml:brushProperty name="height" value="0.35" units="cm"/>
      <inkml:brushProperty name="color" value="#FFFFFF"/>
    </inkml:brush>
  </inkml:definitions>
  <inkml:trace contextRef="#ctx0" brushRef="#br0">982 19 24575,'0'2'0,"1"0"0,-2-1 0,1 1 0,0 0 0,0 0 0,0 0 0,-1-1 0,1 1 0,-1 0 0,1-1 0,-1 1 0,0 0 0,0-1 0,0 1 0,-2 2 0,1-2 0,-1 0 0,1 0 0,-1 0 0,0-1 0,0 1 0,1-1 0,-1 0 0,-4 2 0,-5 0 0,1 1 0,0-2 0,-1 0 0,-20 2 0,-48-5 0,39 0 0,30 0 0,-1-1 0,1 0 0,0-1 0,-1 0 0,1-1 0,1 0 0,-1 0 0,-12-8 0,8 4 0,-1 1 0,-27-8 0,17 10 0,1 2 0,-1 0 0,0 2 0,-36 3 0,25-1 0,26 0 0,-1 1 0,1 0 0,-1 0 0,1 2 0,0-1 0,0 1 0,-14 8 0,14-6 0,0-1 0,0-1 0,0 0 0,-1-1 0,1 0 0,-24 3 0,-67-6 68,52-1-1501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6:13.039"/>
    </inkml:context>
    <inkml:brush xml:id="br0">
      <inkml:brushProperty name="width" value="0.35" units="cm"/>
      <inkml:brushProperty name="height" value="0.35" units="cm"/>
      <inkml:brushProperty name="color" value="#FFFFFF"/>
    </inkml:brush>
  </inkml:definitions>
  <inkml:trace contextRef="#ctx0" brushRef="#br0">1094 1 24555,'-1093'29'0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8:13.394"/>
    </inkml:context>
    <inkml:brush xml:id="br0">
      <inkml:brushProperty name="width" value="0.35" units="cm"/>
      <inkml:brushProperty name="height" value="0.35" units="cm"/>
      <inkml:brushProperty name="color" value="#FFFFFF"/>
    </inkml:brush>
  </inkml:definitions>
  <inkml:trace contextRef="#ctx0" brushRef="#br0">0 2 24575,'11'0'0,"0"2"0,0-1 0,-1 2 0,18 4 0,20 5 0,-1-7 0,1-3 0,51-3 0,-23 0 0,-56 0 0,0-1 0,0-1 0,22-7 0,-21 5 0,0 1 0,33-2 0,-50 6 0,116 1 0,-118 0 0,1-1 0,0 1 0,-1 0 0,1 0 0,0 0 0,-1 1 0,1-1 0,-1 0 0,3 3 0,-2-2 0,0 0 0,0 0 0,0-1 0,0 1 0,5 1 0,19 4 0,-9-3 0,21 8 0,-28-9 0,0 0 0,0-1 0,1 0 0,-1-1 0,1-1 0,-1 1 0,13-3 0,-12 2 0,-1-1 0,1 2 0,0-1 0,-1 1 0,1 1 0,17 5 0,-15-2 0,1-1 0,-1 0 0,1-1 0,0 0 0,0-2 0,23 1 0,559-3 0,-387 1 0,-196 1 0,-1 0 0,0 1 0,0 1 0,16 5 0,-16-4 0,1-1 0,0 0 0,25 2 0,231-6 0,-243 0 0,1-2 0,-1-1 0,0-1 0,0-1 0,-1-1 0,33-14 0,-48 17 0,0 1 0,0 1 0,0 0 0,0 0 0,13 0 0,60 3 0,-32 1 0,13-3 0,64 2 0,-89 7 0,-30-6 0,1 0 0,17 2 0,18-4-1365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8:19.820"/>
    </inkml:context>
    <inkml:brush xml:id="br0">
      <inkml:brushProperty name="width" value="0.35" units="cm"/>
      <inkml:brushProperty name="height" value="0.35" units="cm"/>
      <inkml:brushProperty name="color" value="#FFFFFF"/>
    </inkml:brush>
  </inkml:definitions>
  <inkml:trace contextRef="#ctx0" brushRef="#br0">1 11 24511,'3101'0'0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8:28.074"/>
    </inkml:context>
    <inkml:brush xml:id="br0">
      <inkml:brushProperty name="width" value="0.35" units="cm"/>
      <inkml:brushProperty name="height" value="0.35" units="cm"/>
      <inkml:brushProperty name="color" value="#FFFFFF"/>
    </inkml:brush>
  </inkml:definitions>
  <inkml:trace contextRef="#ctx0" brushRef="#br0">0 1 24575,'3'1'0,"-1"0"0,0 0 0,1 0 0,-1 0 0,0 1 0,0-1 0,0 1 0,4 3 0,5 4 0,3 1 0,22 19 0,-27-20 0,1-1 0,0 0 0,0-1 0,1 0 0,12 6 0,24 6-655,1-3 0,73 16-1,-83-26-1620,67 2 0,-25-2 3976,-20-2 844,39 6-270,-61-5-2274,-1-2 0,67-4 0,-38 0 0,-43 1 0,-1-1 0,0-1 0,0-1 0,32-9 0,-34 8 0,0 0 0,1 1 0,21 0 0,65 3 0,-52 1 0,42 0 0,106-2 0,-189-1 0,0 0 0,0-2 0,0 0 0,0 0 0,14-8 0,-10 5 0,31-8 0,-20 10 0,1 2 0,0 1 0,55 3 0,-26 0 0,309 0 0,-344-3 0,34-4 0,19-2 0,291 7 83,-178 2-1531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8:40.153"/>
    </inkml:context>
    <inkml:brush xml:id="br0">
      <inkml:brushProperty name="width" value="0.35" units="cm"/>
      <inkml:brushProperty name="height" value="0.35" units="cm"/>
      <inkml:brushProperty name="color" value="#FFFFFF"/>
    </inkml:brush>
  </inkml:definitions>
  <inkml:trace contextRef="#ctx0" brushRef="#br0">1 33 24575,'113'0'0,"133"-1"0,-114-14 0,-81 8 0,65-1 0,-83 8 0,0 2 0,43 6 0,-42-3 0,0-3 0,66-2 0,-39-1 0,182-10 0,-200 7 0,1 2 0,60 5 0,-60 4 0,10 0 0,91 11 0,-102-13 0,0-1 0,57-3 0,14 0 0,-54 6 0,-35-3 0,30 0 0,251-4-1365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8:45.409"/>
    </inkml:context>
    <inkml:brush xml:id="br0">
      <inkml:brushProperty name="width" value="0.35" units="cm"/>
      <inkml:brushProperty name="height" value="0.35" units="cm"/>
      <inkml:brushProperty name="color" value="#FFFFFF"/>
    </inkml:brush>
  </inkml:definitions>
  <inkml:trace contextRef="#ctx0" brushRef="#br0">0 61 24575,'0'2'0,"0"-1"0,1 1 0,-1-1 0,0 1 0,1-1 0,-1 1 0,1-1 0,0 1 0,-1-1 0,1 0 0,0 1 0,0-1 0,0 0 0,0 0 0,0 1 0,0-1 0,0 0 0,0 0 0,1 0 0,-1 0 0,0-1 0,3 2 0,4 2 0,0 0 0,17 5 0,-7-3 0,-1 0 0,1-1 0,0-1 0,0-1 0,0 0 0,35 0 0,-45-3 0,7 2 0,1 0 0,25 8 0,-25-6 0,-1-1 0,24 3 0,177-4 0,-109-4 0,-62 2 0,62-9 0,-71 5 0,-8 0 0,44-10 0,-68 13 0,-1-1 0,0 1 0,0-1 0,1 0 0,-1 0 0,0 0 0,0 0 0,-1-1 0,1 1 0,0-1 0,4-6 0,10-9 0,-16 18 0,-1 0 0,0 0 0,0 0 0,0-1 0,1 1 0,-1 0 0,0 0 0,0 0 0,0 0 0,0 0 0,0 0 0,1 0 0,-1-1 0,0 1 0,0 0 0,0 0 0,0 0 0,0 0 0,0-1 0,0 1 0,0 0 0,0 0 0,0 0 0,1 0 0,-1-1 0,0 1 0,0 0 0,0 0 0,0 0 0,0-1 0,0 1 0,0 0 0,0 0 0,0 0 0,-1 0 0,1-1 0,0 1 0,0 0 0,0 0 0,0 0 0,0 0 0,0-1 0,0 1 0,-11-3 0,-20 3 0,25 0 0,-20 1 0,-4 0 0,-40-4 0,60 2 0,0-1 0,-1 0 0,1 0 0,0-1 0,0-1 0,1 0 0,-16-8 0,16 7 0,-1 1 0,1 0 0,-1 1 0,0 0 0,0 0 0,-1 1 0,-15-2 0,-9-2 0,21 3 0,-1 1 0,-17-1 0,-3 2 0,-172 3 0,143 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26:38.060"/>
    </inkml:context>
    <inkml:brush xml:id="br0">
      <inkml:brushProperty name="width" value="0.35" units="cm"/>
      <inkml:brushProperty name="height" value="0.35" units="cm"/>
      <inkml:brushProperty name="color" value="#FFFFFF"/>
    </inkml:brush>
  </inkml:definitions>
  <inkml:trace contextRef="#ctx0" brushRef="#br0">1 1 24575,'10'9'0,"0"-1"0,0 0 0,1 0 0,0-1 0,1-1 0,0 0 0,0 0 0,0-1 0,16 4 0,8 5 0,-30-11 0,1 0 0,0-1 0,0 1 0,0-1 0,1 0 0,9 0 0,129 19 0,-99-12 0,65 4 0,105-11 40,-120-3-1445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9:03.083"/>
    </inkml:context>
    <inkml:brush xml:id="br0">
      <inkml:brushProperty name="width" value="0.35" units="cm"/>
      <inkml:brushProperty name="height" value="0.35" units="cm"/>
      <inkml:brushProperty name="color" value="#FFFFFF"/>
    </inkml:brush>
  </inkml:definitions>
  <inkml:trace contextRef="#ctx0" brushRef="#br0">1 2 24575,'54'3'0,"100"16"0,-93-9 0,-14-3 0,128 15 0,-150-21 0,1 0 0,-1-2 0,0-1 0,47-9 0,-55 6 0,29-13 0,-36 13 0,1 1 0,0-1 0,0 2 0,1 0 0,-1 0 0,18-1 0,94 4-67,-81 1-1231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9:07.406"/>
    </inkml:context>
    <inkml:brush xml:id="br0">
      <inkml:brushProperty name="width" value="0.35" units="cm"/>
      <inkml:brushProperty name="height" value="0.35" units="cm"/>
      <inkml:brushProperty name="color" value="#FFFFFF"/>
    </inkml:brush>
  </inkml:definitions>
  <inkml:trace contextRef="#ctx0" brushRef="#br0">0 17 24575,'1'4'0,"-1"0"0,1-1 0,0 1 0,0 0 0,0 0 0,0-1 0,1 1 0,0 0 0,-1-1 0,1 0 0,1 1 0,-1-1 0,0 0 0,1 0 0,4 4 0,0 0 0,1 0 0,0-1 0,1 0 0,14 9 0,-15-11 0,1-1 0,-1 0 0,1 0 0,-1 0 0,1-1 0,0-1 0,15 2 0,66-4 0,-43-1 0,62 1-518,123-5-2691,-188 2 2482,0-2 0,0-2-1,51-15 1,-16-5 918,-46 15 1195,0 2-1,1 1 1,47-7 0,15 10-966,110 5 0,-118 3-358,20 7-62,-1-1 0,-9-8 0,79 2 0,-150 2 0,27 7 0,15 2 0,-6-7-1365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9:08.58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9:09.167"/>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9:16.501"/>
    </inkml:context>
    <inkml:brush xml:id="br0">
      <inkml:brushProperty name="width" value="0.35" units="cm"/>
      <inkml:brushProperty name="height" value="0.35" units="cm"/>
      <inkml:brushProperty name="color" value="#FFFFFF"/>
    </inkml:brush>
  </inkml:definitions>
  <inkml:trace contextRef="#ctx0" brushRef="#br0">1283 47 24575,'0'1'0,"0"0"0,0 0 0,0 0 0,0 0 0,0 0 0,0 0 0,0 0 0,-1-1 0,1 1 0,0 0 0,-1 0 0,1 0 0,-1 0 0,1-1 0,-1 1 0,1 0 0,-1-1 0,1 1 0,-1 0 0,0-1 0,1 1 0,-1-1 0,0 1 0,0-1 0,1 1 0,-2 0 0,-2 0 0,1 0 0,-1 0 0,0 0 0,0 0 0,-4 0 0,-5 1 0,-81 26 0,-11 2 0,49-17 0,36-7 0,-1-2 0,0 0 0,-40 2 0,53-6 0,0-1 0,1 1 0,-1-2 0,1 1 0,-1-1 0,1 0 0,0 0 0,-11-6 0,7 2 0,1 0 0,0-1 0,0 0 0,-15-14 0,15 13 0,0 0 0,-1 0 0,0 1 0,0 1 0,0 0 0,-1 0 0,-16-4 0,8 3 0,-1 2 0,0 0 0,-35-3 0,-50 7 0,77 2 0,0-1 0,-52-6 0,47 0 0,0 3 0,0 1 0,-65 4 0,96-2 0,-1 0 0,1 1 0,-1-1 0,1 1 0,-1 0 0,1 0 0,-1 0 0,1 0 0,-6 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9:18.51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9:23.478"/>
    </inkml:context>
    <inkml:brush xml:id="br0">
      <inkml:brushProperty name="width" value="0.35" units="cm"/>
      <inkml:brushProperty name="height" value="0.35" units="cm"/>
      <inkml:brushProperty name="color" value="#FFFFFF"/>
    </inkml:brush>
  </inkml:definitions>
  <inkml:trace contextRef="#ctx0" brushRef="#br0">1292 48 24575,'-42'1'0,"-49"-2"0,84-1 0,0 1 0,0-1 0,0 0 0,0 0 0,0-1 0,1 0 0,-7-4 0,5 3 0,1 1 0,-1-1 0,0 1 0,0 1 0,-11-3 0,-12 2 0,1 2 0,-38 3 0,4 0 0,-334-3 0,378 3 0,0 0 0,-1 1 0,2 1 0,-25 8 0,23-6 0,0-1 0,-1-1 0,-26 2 0,-1 1 0,35-4 0,-29 2 0,29-5-227,0 1-1,0 1 1,0 1-1,0 0 1,-23 7-1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59:36.611"/>
    </inkml:context>
    <inkml:brush xml:id="br0">
      <inkml:brushProperty name="width" value="0.35" units="cm"/>
      <inkml:brushProperty name="height" value="0.35" units="cm"/>
      <inkml:brushProperty name="color" value="#FFFFFF"/>
    </inkml:brush>
  </inkml:definitions>
  <inkml:trace contextRef="#ctx0" brushRef="#br0">858 1 24575,'-20'21'0,"10"-10"0,-18 15 0,15-15 0,9-8 0,0 1 0,0-1 0,0 0 0,0 0 0,-1 0 0,1 0 0,-1-1 0,0 0 0,0 0 0,0 0 0,0 0 0,-10 1 0,0-2 0,-1 0 0,1-1 0,-1 0 0,1-1 0,0-1 0,-27-7 0,26 6 0,0 1 0,-1 0 0,1 1 0,-24 1 0,22 1 0,1-2 0,-1 0 0,-30-5 0,38 3 0,0-1 0,0 0 0,-16-8 0,-17-8 0,29 17 0,0-1 0,-25-1 0,7 0 0,-2 2-53,1 1-1,-41 2 0,35 0-1150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9:02.781"/>
    </inkml:context>
    <inkml:brush xml:id="br0">
      <inkml:brushProperty name="width" value="0.35" units="cm"/>
      <inkml:brushProperty name="height" value="0.35" units="cm"/>
      <inkml:brushProperty name="color" value="#FFFFFF"/>
    </inkml:brush>
  </inkml:definitions>
  <inkml:trace contextRef="#ctx0" brushRef="#br0">258 31 24575,'-9'0'0,"-1"-2"0,1 1 0,0-1 0,0 0 0,-11-5 0,9 3 0,0 1 0,-21-4 0,15 5-195,1 1 0,-1 1 0,0 1 0,1 0 0,-1 1 0,-21 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9:05.891"/>
    </inkml:context>
    <inkml:brush xml:id="br0">
      <inkml:brushProperty name="width" value="0.35" units="cm"/>
      <inkml:brushProperty name="height" value="0.35" units="cm"/>
      <inkml:brushProperty name="color" value="#FFFFFF"/>
    </inkml:brush>
  </inkml:definitions>
  <inkml:trace contextRef="#ctx0" brushRef="#br0">647 1 24575,'-257'0'0,"247"0"0,0 0 0,0 1 0,0 1 0,0-1 0,1 2 0,-1-1 0,-14 7 0,6-1 0,0-1 0,-1 0 0,0-2 0,1 0 0,-21 2 0,-13-5 0,37-3 0,1 1 0,0 1 0,-27 5 0,35-4-341,1 0 0,0 0-1,-8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2:32.804"/>
    </inkml:context>
    <inkml:brush xml:id="br0">
      <inkml:brushProperty name="width" value="0.35" units="cm"/>
      <inkml:brushProperty name="height" value="0.35" units="cm"/>
      <inkml:brushProperty name="color" value="#FFFFFF"/>
    </inkml:brush>
  </inkml:definitions>
  <inkml:trace contextRef="#ctx0" brushRef="#br0">0 1 24575,'426'0'0,"-349"7"0,-17-1 0,-18-5 0,82 8 0,-86-5-301,65-2-1,-85-2-460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9:09.580"/>
    </inkml:context>
    <inkml:brush xml:id="br0">
      <inkml:brushProperty name="width" value="0.35" units="cm"/>
      <inkml:brushProperty name="height" value="0.35" units="cm"/>
      <inkml:brushProperty name="color" value="#FFFFFF"/>
    </inkml:brush>
  </inkml:definitions>
  <inkml:trace contextRef="#ctx0" brushRef="#br0">1299 33 24575,'-3'-2'0,"0"0"0,0-1 0,0 1 0,-1 0 0,1 1 0,0-1 0,-1 1 0,1-1 0,-1 1 0,0 0 0,-4-1 0,-43-3 0,38 4 0,-34-3 0,0 3 0,-78 7 0,112-3 0,1 0 0,-1 1 0,1 1 0,0 0 0,1 0 0,-22 14 0,21-11 0,-1 0 0,-1-2 0,1 0 0,-18 6 0,26-11 0,-1 0 0,1 0 0,0 0 0,-1-1 0,1 0 0,0 0 0,-1 0 0,1-1 0,0 0 0,0 0 0,-1 0 0,1 0 0,0-1 0,0 0 0,-9-5 0,-23-15 0,31 17 0,-1 0 0,0 1 0,0 0 0,0 0 0,-1 1 0,1 0 0,-1 0 0,0 1 0,1 0 0,-11-2 0,-33-2 0,32 2 0,-33 0 0,-387 4-1365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9:13.283"/>
    </inkml:context>
    <inkml:brush xml:id="br0">
      <inkml:brushProperty name="width" value="0.35" units="cm"/>
      <inkml:brushProperty name="height" value="0.35" units="cm"/>
      <inkml:brushProperty name="color" value="#FFFFFF"/>
    </inkml:brush>
  </inkml:definitions>
  <inkml:trace contextRef="#ctx0" brushRef="#br0">621 0 24575,'-15'0'0,"-67"3"0,71-2 0,0 1 0,0 0 0,1 1 0,-1 1 0,-14 5 0,0 4 0,20-9 0,-1-1 0,0 0 0,0-1 0,0 1 0,-1-1 0,1 0 0,0-1 0,-12 2 0,12-2 0,-1 0 0,1 1 0,0 0 0,0 0 0,-1 0 0,2 0 0,-1 1 0,0 0 0,0 1 0,1-1 0,0 1 0,-9 7 0,-12 8 0,20-16 0,1 0 0,-1-1 0,0 1 0,-1-1 0,1-1 0,0 1 0,-1-1 0,1 0 0,-12-1 0,-10 3 0,18-1 0,-3 0 0,-1-1 0,-17 0 0,28-1 0,-1 0 0,1 0 0,0 0 0,-1-1 0,1 0 0,0 0 0,0 0 0,-1 0 0,1 0 0,0 0 0,0-1 0,0 0 0,0 0 0,-4-3 0,0-1 0,-7-8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9:23.93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9:29.828"/>
    </inkml:context>
    <inkml:brush xml:id="br0">
      <inkml:brushProperty name="width" value="0.35" units="cm"/>
      <inkml:brushProperty name="height" value="0.35" units="cm"/>
      <inkml:brushProperty name="color" value="#FFFFFF"/>
    </inkml:brush>
  </inkml:definitions>
  <inkml:trace contextRef="#ctx0" brushRef="#br0">1233 76 24575,'0'-1'0,"0"0"0,-1-1 0,1 1 0,0 0 0,-1-1 0,1 1 0,-1 0 0,1-1 0,-1 1 0,0 0 0,1 0 0,-1 0 0,0 0 0,0 0 0,0 0 0,0 0 0,0 0 0,0 0 0,0 0 0,-1-1 0,-29-14 0,19 11 0,1-1 0,0 2 0,-1-1 0,0 2 0,0 0 0,0 0 0,0 1 0,-14-1 0,-88 3 0,50 2 0,50-2 0,-1 1 0,1 1 0,0 1 0,0 0 0,1 0 0,-21 9 0,-76 41 0,81-38 0,23-12 0,1-1 0,-1 0 0,0 0 0,-1 0 0,1-1 0,0 0 0,-10 1 0,-45-3 0,25-1 0,-332 1 0,358 1 0,1 1 0,-1 0 0,0 0 0,0 1 0,1 0 0,-1 1 0,-17 7 0,26-10 0,1 0 0,-1 0 0,0 0 0,1 1 0,-1-1 0,0 0 0,1 1 0,-1-1 0,1 0 0,-1 1 0,0-1 0,1 1 0,-1-1 0,1 1 0,-1-1 0,1 1 0,0 0 0,-1-1 0,1 1 0,0-1 0,-1 1 0,1 0 0,0-1 0,0 1 0,-1 0 0,1-1 0,0 1 0,0 1 0,0-1 0,1 0 0,-1 0 0,1 0 0,0 0 0,-1 0 0,1 0 0,0-1 0,0 1 0,-1 0 0,1 0 0,0-1 0,0 1 0,0 0 0,0-1 0,0 1 0,1-1 0,6 4 0,0-1 0,0 0 0,14 3 0,8-1 0,0-1 0,40 0 0,62-7 0,-113 1 0,-2-1 0,1 0 0,30-11 0,5-1 0,-52 15 0,1 0 0,0 0 0,0-1 0,-1 1 0,1 0 0,0 0 0,0 1 0,0-1 0,-1 0 0,1 1 0,0-1 0,-1 1 0,1-1 0,0 1 0,-1 0 0,1 0 0,-1-1 0,1 1 0,-1 0 0,3 2 0,1 2 0,-1 0 0,1 1 0,7 11 0,4 5 0,15 7-1365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9:34.38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9:41.697"/>
    </inkml:context>
    <inkml:brush xml:id="br0">
      <inkml:brushProperty name="width" value="0.35" units="cm"/>
      <inkml:brushProperty name="height" value="0.35" units="cm"/>
      <inkml:brushProperty name="color" value="#FFFFFF"/>
    </inkml:brush>
  </inkml:definitions>
  <inkml:trace contextRef="#ctx0" brushRef="#br0">1 0 24575,'339'8'0,"8"0"0,-330-7 0,-1 1 0,0 1 0,0 0 0,29 10 0,-25-7 0,0 0 0,26 3 0,-28-7 0,0 0 0,0-2 0,0 0 0,0-1 0,0 0 0,26-7 0,-37 6 0,-1-1 0,1 0 0,10-6 0,-12 6 0,-1 0 0,1 1 0,-1-1 0,1 1 0,0 0 0,0 1 0,0-1 0,9-1 0,0 2-1365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19:56.471"/>
    </inkml:context>
    <inkml:brush xml:id="br0">
      <inkml:brushProperty name="width" value="0.35" units="cm"/>
      <inkml:brushProperty name="height" value="0.35" units="cm"/>
      <inkml:brushProperty name="color" value="#FFFFFF"/>
    </inkml:brush>
  </inkml:definitions>
  <inkml:trace contextRef="#ctx0" brushRef="#br0">1 30 24575,'441'0'0,"-354"-7"0,-11 0 0,22 0 0,29-1 0,819 8-1365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20:00.656"/>
    </inkml:context>
    <inkml:brush xml:id="br0">
      <inkml:brushProperty name="width" value="0.35" units="cm"/>
      <inkml:brushProperty name="height" value="0.35" units="cm"/>
      <inkml:brushProperty name="color" value="#FFFFFF"/>
    </inkml:brush>
  </inkml:definitions>
  <inkml:trace contextRef="#ctx0" brushRef="#br0">0 1 24575,'129'0'0,"996"0"0,-1115 0 0,1 2 0,-1-1 0,0 1 0,20 7 0,-18-5 0,1-1 0,19 4 0,22-7 0,-44 0 0,0-1 0,0 1 0,0 1 0,0 0 0,0 0 0,0 1 0,12 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20:06.644"/>
    </inkml:context>
    <inkml:brush xml:id="br0">
      <inkml:brushProperty name="width" value="0.35" units="cm"/>
      <inkml:brushProperty name="height" value="0.35" units="cm"/>
      <inkml:brushProperty name="color" value="#FFFFFF"/>
    </inkml:brush>
  </inkml:definitions>
  <inkml:trace contextRef="#ctx0" brushRef="#br0">1 92 24575,'74'-1'0,"80"2"0,-26 13 0,-110-11-1046,32 9-1,-35-8-89,1 0 1,-1-1-1,25 1 0,-14-3 875,9-1 2284,50 8-1,-6 0 859,41-9-3056,-49 0 321,-54 1-146,1 1 0,-1 0 0,1 2 0,-1 0 0,0 1 0,19 6 0,-16-4 0,1 0 0,0-2 0,0-1 0,28 2 0,89-6 0,-56-1 0,-46 4 0,-19-1 0,-1-1 0,33-3 0,-48 2 0,0 1 0,0-1 0,1 1 0,-1-1 0,0 1 0,0-1 0,1 0 0,-1 0 0,0 0 0,0 1 0,0-1 0,0 0 0,0 0 0,0 0 0,0-1 0,-1 1 0,1 0 0,0 0 0,-1 0 0,1-1 0,-1 1 0,1 0 0,-1 0 0,1-1 0,-1 1 0,0-1 0,0 1 0,1 0 0,-1-1 0,0 1 0,-1-3 0,1-1 0,0 0 0,-1 0 0,0-1 0,0 1 0,0 0 0,0 0 0,-4-6 0,3 6 0,-1 1 0,0-1 0,0 0 0,-1 1 0,0 0 0,1 0 0,-1 0 0,-1 0 0,1 1 0,0-1 0,-1 1 0,0 0 0,0 1 0,0-1 0,-9-3 0,-7-1 0,-1 1 0,-35-5 0,26 5 0,-9-1 0,-76-3 0,-41 10 0,62 1 0,-277-1-1365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2:22:26.208"/>
    </inkml:context>
    <inkml:brush xml:id="br0">
      <inkml:brushProperty name="width" value="0.35" units="cm"/>
      <inkml:brushProperty name="height" value="0.35" units="cm"/>
      <inkml:brushProperty name="color" value="#FFFFFF"/>
    </inkml:brush>
  </inkml:definitions>
  <inkml:trace contextRef="#ctx0" brushRef="#br0">1 0 24575,'2'0'0,"4"0"0,3 0 0,2 0 0,3 0 0,0 0 0,2 0 0,-4 3 0,-2 2 0,-2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4:14.816"/>
    </inkml:context>
    <inkml:brush xml:id="br0">
      <inkml:brushProperty name="width" value="0.35" units="cm"/>
      <inkml:brushProperty name="height" value="0.35" units="cm"/>
      <inkml:brushProperty name="color" value="#FFFFFF"/>
    </inkml:brush>
  </inkml:definitions>
  <inkml:trace contextRef="#ctx0" brushRef="#br0">0 327 24558,'2319'-192'0,"-2653"58"0,668 268 0,-641 52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2:26.745"/>
    </inkml:context>
    <inkml:brush xml:id="br0">
      <inkml:brushProperty name="width" value="0.35" units="cm"/>
      <inkml:brushProperty name="height" value="0.35" units="cm"/>
      <inkml:brushProperty name="color" value="#FFFFFF"/>
    </inkml:brush>
  </inkml:definitions>
  <inkml:trace contextRef="#ctx0" brushRef="#br0">2068 14 24575,'-62'0'-491,"-65"-8"-1,99 5-600,0 1 0,0 2 0,-1 1-1,1 1 1,0 1 0,0 1 0,1 2-1,-28 9 1,-47 27-534,-4 1 3134,90-39-759,0 1 0,0-2 0,0 0 0,0-1 0,-19 0 1,25-2-165,0 0 0,0-1 0,0 0 0,0-1 0,0 0 0,1 0 1,-1-1-1,1 0 0,-1-1 0,-16-9 0,15 8-585,-1-1 0,0 2 0,0-1 0,-1 2 0,1 0 0,-1 0 0,1 1 0,-15-1 0,-1 2 0,0 1 0,-45 6 0,1 7 0,47-8 0,0 0 0,-51 1 0,41-6 0,-275-13 0,144 0 0,-5 7-652,151 6-61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2:29.006"/>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2:33.185"/>
    </inkml:context>
    <inkml:brush xml:id="br0">
      <inkml:brushProperty name="width" value="0.35" units="cm"/>
      <inkml:brushProperty name="height" value="0.35" units="cm"/>
      <inkml:brushProperty name="color" value="#FFFFFF"/>
    </inkml:brush>
  </inkml:definitions>
  <inkml:trace contextRef="#ctx0" brushRef="#br0">1522 15 24535,'-1521'-14'0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2:39.94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2:43.087"/>
    </inkml:context>
    <inkml:brush xml:id="br0">
      <inkml:brushProperty name="width" value="0.35" units="cm"/>
      <inkml:brushProperty name="height" value="0.35" units="cm"/>
      <inkml:brushProperty name="color" value="#FFFFFF"/>
    </inkml:brush>
  </inkml:definitions>
  <inkml:trace contextRef="#ctx0" brushRef="#br0">1028 61 24575,'0'-2'0,"0"0"0,0 1 0,0-1 0,-1 0 0,1 1 0,-1-1 0,1 1 0,-1-1 0,0 0 0,1 1 0,-1-1 0,0 1 0,0 0 0,0-1 0,0 1 0,-1 0 0,1-1 0,0 1 0,0 0 0,-1 0 0,1 0 0,-1 0 0,1 0 0,-1 1 0,1-1 0,-1 0 0,-2 0 0,-5-2 0,0 1 0,0 0 0,-18-2 0,15 3 0,-89-8 0,-139 7 0,129 3 0,2 6 0,-4 1 0,64-9 0,-63 2 0,104 0-51,0 1 0,0 0 0,1 1 1,-1 0-1,1 0 0,0 0 0,0 1 0,0 0 0,-12 10 0,8-7-805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2:52.668"/>
    </inkml:context>
    <inkml:brush xml:id="br0">
      <inkml:brushProperty name="width" value="0.35" units="cm"/>
      <inkml:brushProperty name="height" value="0.35" units="cm"/>
      <inkml:brushProperty name="color" value="#FFFFFF"/>
    </inkml:brush>
  </inkml:definitions>
  <inkml:trace contextRef="#ctx0" brushRef="#br0">1555 95 24575,'-18'0'0,"2"0"0,-31-3 0,40 2 0,1 0 0,0-1 0,0 0 0,-1 0 0,1-1 0,1 0 0,-1 0 0,-6-4 0,-6-5 0,1 0 0,-27-14 0,38 23 0,0 0 0,-1 1 0,1 0 0,-1 0 0,1 0 0,-1 1 0,0 0 0,-10 0 0,-8 3 0,0 0 0,1 2 0,-45 13 0,56-12 0,1-1 0,-1 2 0,-21 11 0,10-3 0,14-10 0,-1 1 0,0-1 0,0-1 0,-1 0 0,1-1 0,0 0 0,-17 1 0,-85-4 0,48-1 0,-187 2 0,245 1 0,-1 0 0,1 0 0,-1 0 0,1 1 0,0 1 0,-11 4 0,-23 6 0,21-8 0,4-2 0,0 0 0,0 0 0,-19-1 0,-187-2 0,216-1 15,1 1-1,0-1 1,-1 0 0,1 0-1,-9-4 1,-7-2-1468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2:55.62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06.472"/>
    </inkml:context>
    <inkml:brush xml:id="br0">
      <inkml:brushProperty name="width" value="0.35" units="cm"/>
      <inkml:brushProperty name="height" value="0.35" units="cm"/>
      <inkml:brushProperty name="color" value="#FFFFFF"/>
    </inkml:brush>
  </inkml:definitions>
  <inkml:trace contextRef="#ctx0" brushRef="#br0">1565 1 24575,'-19'10'0,"4"-2"0,-24 9 0,-220 61-6636,241-72 7934,0-2-1,-1 0 1,0-1 0,-33 1 0,-728-6-1139,453 3-1536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09.325"/>
    </inkml:context>
    <inkml:brush xml:id="br0">
      <inkml:brushProperty name="width" value="0.35" units="cm"/>
      <inkml:brushProperty name="height" value="0.35" units="cm"/>
      <inkml:brushProperty name="color" value="#FFFFFF"/>
    </inkml:brush>
  </inkml:definitions>
  <inkml:trace contextRef="#ctx0" brushRef="#br0">1111 121 24575,'-20'-1'0,"-29"-5"0,-12-1 0,57 7 0,-42-1 0,-87-14 0,100 9 0,-39-9 0,62 12 0,1 0 0,0-1 0,0 0 0,0 0 0,-12-9 0,13 8 13,-1 0 0,0 0 0,0 1 0,0 1 0,-1-1 0,1 2 0,-1-1-1,0 1 1,-14-1 0,-12 1-704,-46 2-1,36 2-1986,30-2 1240,-27 5 0,27-2 2433,-26 8 0,31-8 10,-1 0 0,0-1 0,-18 1 0,21-3-917,1 1 1,-1 0 0,1 0 0,0 1-1,0 0 1,-1 0 0,1 1 0,-12 6-1,-52 41-444,58-40-653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12.894"/>
    </inkml:context>
    <inkml:brush xml:id="br0">
      <inkml:brushProperty name="width" value="0.35" units="cm"/>
      <inkml:brushProperty name="height" value="0.35" units="cm"/>
      <inkml:brushProperty name="color" value="#FFFFFF"/>
    </inkml:brush>
  </inkml:definitions>
  <inkml:trace contextRef="#ctx0" brushRef="#br0">1300 1 24518,'-1299'88'0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4:19.062"/>
    </inkml:context>
    <inkml:brush xml:id="br0">
      <inkml:brushProperty name="width" value="0.35" units="cm"/>
      <inkml:brushProperty name="height" value="0.35" units="cm"/>
      <inkml:brushProperty name="color" value="#FFFFFF"/>
    </inkml:brush>
  </inkml:definitions>
  <inkml:trace contextRef="#ctx0" brushRef="#br0">1 181 24575,'304'5'0,"-157"-1"0,-95-3 0,99-13 0,-119 6 0,0 0 0,0-3 0,-1 0 0,37-18 0,-25 8 0,93-46 0,-125 59 0,1 1 0,0 0 0,0 1 0,1 0 0,-1 0 0,1 2 0,25-3 0,4 3 0,46 4 0,-18 0 0,-27-2 0,-27 0 0,-14 0 0,-6 0 0,-622 0-1365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18.288"/>
    </inkml:context>
    <inkml:brush xml:id="br0">
      <inkml:brushProperty name="width" value="0.35" units="cm"/>
      <inkml:brushProperty name="height" value="0.35" units="cm"/>
      <inkml:brushProperty name="color" value="#FFFFFF"/>
    </inkml:brush>
  </inkml:definitions>
  <inkml:trace contextRef="#ctx0" brushRef="#br0">442 0 24450,'-442'58'0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24.110"/>
    </inkml:context>
    <inkml:brush xml:id="br0">
      <inkml:brushProperty name="width" value="0.35" units="cm"/>
      <inkml:brushProperty name="height" value="0.35" units="cm"/>
      <inkml:brushProperty name="color" value="#FFFFFF"/>
    </inkml:brush>
  </inkml:definitions>
  <inkml:trace contextRef="#ctx0" brushRef="#br0">2613 1 24461,'-2613'45'0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30.423"/>
    </inkml:context>
    <inkml:brush xml:id="br0">
      <inkml:brushProperty name="width" value="0.35" units="cm"/>
      <inkml:brushProperty name="height" value="0.35" units="cm"/>
      <inkml:brushProperty name="color" value="#FFFFFF"/>
    </inkml:brush>
  </inkml:definitions>
  <inkml:trace contextRef="#ctx0" brushRef="#br0">2068 1 24477,'-2067'0'0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42.043"/>
    </inkml:context>
    <inkml:brush xml:id="br0">
      <inkml:brushProperty name="width" value="0.35" units="cm"/>
      <inkml:brushProperty name="height" value="0.35" units="cm"/>
      <inkml:brushProperty name="color" value="#FFFFFF"/>
    </inkml:brush>
  </inkml:definitions>
  <inkml:trace contextRef="#ctx0" brushRef="#br0">1087 47 24575,'-51'-1'0,"2"0"0,0 2 0,-74 11 0,82-4 0,-1-2 0,-75-1 0,74-5 0,-57-10 0,70 5 0,1-1 0,0-2 0,1-1 0,-29-13 0,48 18 0,0 1 0,-1 0 0,1 1 0,-1 0 0,-19-1 0,-51 3 0,39 2 0,33-2 24,-1 1 0,1 0 0,-1 0 0,-12 4 0,17-3-138,0-1 0,1 0-1,-1 1 1,1-1 0,-1 1 0,1 0-1,0 0 1,-1 1 0,1-1 0,0 1-1,1-1 1,-4 5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46.179"/>
    </inkml:context>
    <inkml:brush xml:id="br0">
      <inkml:brushProperty name="width" value="0.35" units="cm"/>
      <inkml:brushProperty name="height" value="0.35" units="cm"/>
      <inkml:brushProperty name="color" value="#FFFFFF"/>
    </inkml:brush>
  </inkml:definitions>
  <inkml:trace contextRef="#ctx0" brushRef="#br0">1065 0 24516,'-1064'60'0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51.206"/>
    </inkml:context>
    <inkml:brush xml:id="br0">
      <inkml:brushProperty name="width" value="0.35" units="cm"/>
      <inkml:brushProperty name="height" value="0.35" units="cm"/>
      <inkml:brushProperty name="color" value="#FFFFFF"/>
    </inkml:brush>
  </inkml:definitions>
  <inkml:trace contextRef="#ctx0" brushRef="#br0">1920 7 24489,'-1920'0'0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55.182"/>
    </inkml:context>
    <inkml:brush xml:id="br0">
      <inkml:brushProperty name="width" value="0.35" units="cm"/>
      <inkml:brushProperty name="height" value="0.35" units="cm"/>
      <inkml:brushProperty name="color" value="#FFFFFF"/>
    </inkml:brush>
  </inkml:definitions>
  <inkml:trace contextRef="#ctx0" brushRef="#br0">931 0 24508,'-931'0'0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3:59.923"/>
    </inkml:context>
    <inkml:brush xml:id="br0">
      <inkml:brushProperty name="width" value="0.35" units="cm"/>
      <inkml:brushProperty name="height" value="0.35" units="cm"/>
      <inkml:brushProperty name="color" value="#FFFFFF"/>
    </inkml:brush>
  </inkml:definitions>
  <inkml:trace contextRef="#ctx0" brushRef="#br0">1949 0 24416,'-1948'0'0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4:08.509"/>
    </inkml:context>
    <inkml:brush xml:id="br0">
      <inkml:brushProperty name="width" value="0.35" units="cm"/>
      <inkml:brushProperty name="height" value="0.35" units="cm"/>
      <inkml:brushProperty name="color" value="#FFFFFF"/>
    </inkml:brush>
  </inkml:definitions>
  <inkml:trace contextRef="#ctx0" brushRef="#br0">2027 0 24542,'-2026'0'0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4:16.588"/>
    </inkml:context>
    <inkml:brush xml:id="br0">
      <inkml:brushProperty name="width" value="0.35" units="cm"/>
      <inkml:brushProperty name="height" value="0.35" units="cm"/>
      <inkml:brushProperty name="color" value="#FFFFFF"/>
    </inkml:brush>
  </inkml:definitions>
  <inkml:trace contextRef="#ctx0" brushRef="#br0">1891 0 24470,'-1891'59'0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4:40.199"/>
    </inkml:context>
    <inkml:brush xml:id="br0">
      <inkml:brushProperty name="width" value="0.35" units="cm"/>
      <inkml:brushProperty name="height" value="0.35" units="cm"/>
      <inkml:brushProperty name="color" value="#FFFFFF"/>
    </inkml:brush>
  </inkml:definitions>
  <inkml:trace contextRef="#ctx0" brushRef="#br0">0 15 24351,'2984'-15'0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4:19.519"/>
    </inkml:context>
    <inkml:brush xml:id="br0">
      <inkml:brushProperty name="width" value="0.35" units="cm"/>
      <inkml:brushProperty name="height" value="0.35" units="cm"/>
      <inkml:brushProperty name="color" value="#FFFFFF"/>
    </inkml:brush>
  </inkml:definitions>
  <inkml:trace contextRef="#ctx0" brushRef="#br0">1005 1 24496,'-1005'88'0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04:21.84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07.492"/>
    </inkml:context>
    <inkml:brush xml:id="br0">
      <inkml:brushProperty name="width" value="0.35" units="cm"/>
      <inkml:brushProperty name="height" value="0.35" units="cm"/>
      <inkml:brushProperty name="color" value="#FFFFFF"/>
    </inkml:brush>
  </inkml:definitions>
  <inkml:trace contextRef="#ctx0" brushRef="#br0">1889 134 24575,'-9'-1'0,"0"0"0,1 0 0,-1-1 0,-8-3 0,-16-3 0,-95-6 0,88 12 0,0-3 0,0-1 0,-60-17 0,50 7 0,-2 3 0,1 2 0,-54-4 0,-159 5 0,-319 10 0,573 1 0,0-1 0,0 2 0,0 0 0,0 0 0,0 0 0,0 2 0,-9 3 0,-65 37 0,45-23 0,13-8-120,11-6 204,0 1 0,-25 18 0,36-23-183,0 0-1,1 1 0,-1-1 0,1 1 0,0-1 0,0 1 1,0 0-1,0 1 0,1-1 0,0 0 0,0 1 0,0-1 1,0 1-1,-1 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09.536"/>
    </inkml:context>
    <inkml:brush xml:id="br0">
      <inkml:brushProperty name="width" value="0.35" units="cm"/>
      <inkml:brushProperty name="height" value="0.35" units="cm"/>
      <inkml:brushProperty name="color" value="#FFFFFF"/>
    </inkml:brush>
  </inkml:definitions>
  <inkml:trace contextRef="#ctx0" brushRef="#br0">1215 59 24575,'-3'0'0,"0"-1"0,0 1 0,0-1 0,0 0 0,0 0 0,0-1 0,0 1 0,0-1 0,1 1 0,-4-3 0,-15-8 0,0 6 0,1 1 0,-1 1 0,0 1 0,-30-1 0,16 1 0,-340-5 0,241 9 0,110-1 0,-1 0 0,0 2 0,0 0 0,-43 11 0,41-5 0,1-2 0,-1-1 0,0-1 0,0-1 0,-32-2 0,47-1-151,0-1-1,1 2 0,-1-1 0,0 2 1,1-1-1,-1 2 0,1-1 1,-17 7-1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13.496"/>
    </inkml:context>
    <inkml:brush xml:id="br0">
      <inkml:brushProperty name="width" value="0.35" units="cm"/>
      <inkml:brushProperty name="height" value="0.35" units="cm"/>
      <inkml:brushProperty name="color" value="#FFFFFF"/>
    </inkml:brush>
  </inkml:definitions>
  <inkml:trace contextRef="#ctx0" brushRef="#br0">842 1 24469,'-841'30'0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17.853"/>
    </inkml:context>
    <inkml:brush xml:id="br0">
      <inkml:brushProperty name="width" value="0.35" units="cm"/>
      <inkml:brushProperty name="height" value="0.35" units="cm"/>
      <inkml:brushProperty name="color" value="#FFFFFF"/>
    </inkml:brush>
  </inkml:definitions>
  <inkml:trace contextRef="#ctx0" brushRef="#br0">871 0 24487,'-870'29'0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22.234"/>
    </inkml:context>
    <inkml:brush xml:id="br0">
      <inkml:brushProperty name="width" value="0.35" units="cm"/>
      <inkml:brushProperty name="height" value="0.35" units="cm"/>
      <inkml:brushProperty name="color" value="#FFFFFF"/>
    </inkml:brush>
  </inkml:definitions>
  <inkml:trace contextRef="#ctx0" brushRef="#br0">877 1 24575,'-98'-1'0,"-108"2"0,168 2 0,0 1 0,1 1 0,-60 17 0,75-14 0,0 0 0,-36 20 0,51-25 0,0 0 0,0-1 0,-8 3 0,-18 6 0,26-7 0,-1-1 0,0 0 0,-1-1 0,1 0 0,0 0 0,-1-1 0,1 1 0,-1-2 0,1 0 0,-11 0 0,13-1 0,0 0 0,0 0 0,0 0 0,1-1 0,-1 0 0,0 0 0,1 0 0,-1-1 0,1 0 0,0 0 0,0 0 0,0-1 0,0 0 0,1 0 0,-6-5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24.739"/>
    </inkml:context>
    <inkml:brush xml:id="br0">
      <inkml:brushProperty name="width" value="0.35" units="cm"/>
      <inkml:brushProperty name="height" value="0.35" units="cm"/>
      <inkml:brushProperty name="color" value="#FFFFFF"/>
    </inkml:brush>
  </inkml:definitions>
  <inkml:trace contextRef="#ctx0" brushRef="#br0">705 46 24575,'0'0'0,"0"-1"0,0 1 0,-1-1 0,1 1 0,0-1 0,0 1 0,-1-1 0,1 1 0,0-1 0,-1 1 0,1-1 0,0 1 0,-1 0 0,1-1 0,-1 1 0,1 0 0,-1-1 0,1 1 0,-1 0 0,1-1 0,-1 1 0,1 0 0,-1 0 0,1 0 0,-1 0 0,1-1 0,-2 1 0,-18-2 0,17 1 0,-193-1 0,107 3 0,70-1 0,-1-1 0,0-1 0,1 0 0,-26-8 0,14 4-40,0 1 0,-1 2 0,0 1 0,-49 3 0,27 0-1125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27.525"/>
    </inkml:context>
    <inkml:brush xml:id="br0">
      <inkml:brushProperty name="width" value="0.35" units="cm"/>
      <inkml:brushProperty name="height" value="0.35" units="cm"/>
      <inkml:brushProperty name="color" value="#FFFFFF"/>
    </inkml:brush>
  </inkml:definitions>
  <inkml:trace contextRef="#ctx0" brushRef="#br0">1524 0 24575,'-1492'0'0,"1461"3"-1365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31.710"/>
    </inkml:context>
    <inkml:brush xml:id="br0">
      <inkml:brushProperty name="width" value="0.35" units="cm"/>
      <inkml:brushProperty name="height" value="0.35" units="cm"/>
      <inkml:brushProperty name="color" value="#FFFFFF"/>
    </inkml:brush>
  </inkml:definitions>
  <inkml:trace contextRef="#ctx0" brushRef="#br0">1788 0 24167,'-1788'119'0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5:03.904"/>
    </inkml:context>
    <inkml:brush xml:id="br0">
      <inkml:brushProperty name="width" value="0.35" units="cm"/>
      <inkml:brushProperty name="height" value="0.35" units="cm"/>
      <inkml:brushProperty name="color" value="#FFFFFF"/>
    </inkml:brush>
  </inkml:definitions>
  <inkml:trace contextRef="#ctx0" brushRef="#br0">1 99 24567,'2126'73'0,"-2442"-245"0,632 344 0,-643-23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34.796"/>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37.490"/>
    </inkml:context>
    <inkml:brush xml:id="br0">
      <inkml:brushProperty name="width" value="0.35" units="cm"/>
      <inkml:brushProperty name="height" value="0.35" units="cm"/>
      <inkml:brushProperty name="color" value="#FFFFFF"/>
    </inkml:brush>
  </inkml:definitions>
  <inkml:trace contextRef="#ctx0" brushRef="#br0">1625 0 23591,'-1624'104'0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3:12:46.540"/>
    </inkml:context>
    <inkml:brush xml:id="br0">
      <inkml:brushProperty name="width" value="0.35" units="cm"/>
      <inkml:brushProperty name="height" value="0.35" units="cm"/>
      <inkml:brushProperty name="color" value="#FFFFFF"/>
    </inkml:brush>
  </inkml:definitions>
  <inkml:trace contextRef="#ctx0" brushRef="#br0">1728 0 24530,'-1728'15'0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6:40.631"/>
    </inkml:context>
    <inkml:brush xml:id="br0">
      <inkml:brushProperty name="width" value="0.35" units="cm"/>
      <inkml:brushProperty name="height" value="0.35" units="cm"/>
      <inkml:brushProperty name="color" value="#FFFFFF"/>
    </inkml:brush>
  </inkml:definitions>
  <inkml:trace contextRef="#ctx0" brushRef="#br0">1288 1 24575,'-90'-1'0,"-105"2"0,152 3-1680,-68 14 0,72-10 866,-1-1 1,-52 1-1,-45-8 5857,-68-1-4120,-19 0-1088,188 3-517,-39 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6:47.599"/>
    </inkml:context>
    <inkml:brush xml:id="br0">
      <inkml:brushProperty name="width" value="0.35" units="cm"/>
      <inkml:brushProperty name="height" value="0.35" units="cm"/>
      <inkml:brushProperty name="color" value="#FFFFFF"/>
    </inkml:brush>
  </inkml:definitions>
  <inkml:trace contextRef="#ctx0" brushRef="#br0">839 1 24575,'-28'0'0,"1"1"0,0 1 0,-1 2 0,-32 8 0,-232 94 0,183-62 0,46-24 0,39-13 0,-26 10 0,-31 10 114,31-13-1593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6:49.736"/>
    </inkml:context>
    <inkml:brush xml:id="br0">
      <inkml:brushProperty name="width" value="0.35" units="cm"/>
      <inkml:brushProperty name="height" value="0.35" units="cm"/>
      <inkml:brushProperty name="color" value="#FFFFFF"/>
    </inkml:brush>
  </inkml:definitions>
  <inkml:trace contextRef="#ctx0" brushRef="#br0">1226 0 24575,'-18'0'0,"-90"0"0,-117 15 0,53 1 0,-39 6 0,120 1-911,59-14-599,-35 5-1,63-13 1317,-1-1 0,0 1-1,0-2 1,1 1 0,-1 0 0,0-1 0,0 0-1,1 0 1,-1 0 0,0-1 0,-6-3-1,-2-1 1285,1-2 0,-18-12 0,17 10 407,-20-11-1,26 18-1496,-1 1 0,1 0 0,0 0 0,-1 1 0,1 0 0,-1 0 0,1 0 0,-11 2 0,-27-5 0,30 2-1365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6:53.524"/>
    </inkml:context>
    <inkml:brush xml:id="br0">
      <inkml:brushProperty name="width" value="0.35" units="cm"/>
      <inkml:brushProperty name="height" value="0.35" units="cm"/>
      <inkml:brushProperty name="color" value="#FFFFFF"/>
    </inkml:brush>
  </inkml:definitions>
  <inkml:trace contextRef="#ctx0" brushRef="#br0">1092 104 24575,'-65'1'0,"-71"-2"0,103-1 0,0-1 0,-36-9 0,50 8 0,-62-15 0,0 3 0,-93-5 0,100 16 0,-48-1 0,88 6 0,9-1 0,-37 5 0,55-3 0,-1 0 0,0 1 0,1 0 0,-1 0 0,1 1 0,-1 0 0,1 0 0,-12 8 0,14-5 0,9-2 0,13-2 0,192 0 0,-109-3 0,-74 0 17,1-1 0,41-9-1,50-19-298,-60 14-851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7:01.834"/>
    </inkml:context>
    <inkml:brush xml:id="br0">
      <inkml:brushProperty name="width" value="0.35" units="cm"/>
      <inkml:brushProperty name="height" value="0.35" units="cm"/>
      <inkml:brushProperty name="color" value="#FFFFFF"/>
    </inkml:brush>
  </inkml:definitions>
  <inkml:trace contextRef="#ctx0" brushRef="#br0">1719 1 24575,'-5'0'0,"0"1"0,0 0 0,0 0 0,0 0 0,-8 3 0,-8 3 0,-54 8 0,0-2 0,-112 3 0,-159-14 0,172-4 0,40 1 0,-144 2 0,197 6 0,-30 1 0,95-8 0,11 1 0,0-1 0,0 0 0,0 0 0,0 0 0,0-1 0,0 1 0,1-1 0,-1 0 0,0-1 0,0 1 0,1-1 0,-1 0 0,-6-4 0,6 3 0,1 1 0,-1 0 0,0 0 0,0 0 0,0 0 0,0 1 0,-9-2 0,7 2 0,0-1 0,0 1 0,-9-5 0,-7-4-1365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7:03.864"/>
    </inkml:context>
    <inkml:brush xml:id="br0">
      <inkml:brushProperty name="width" value="0.35" units="cm"/>
      <inkml:brushProperty name="height" value="0.35" units="cm"/>
      <inkml:brushProperty name="color" value="#FFFFFF"/>
    </inkml:brush>
  </inkml:definitions>
  <inkml:trace contextRef="#ctx0" brushRef="#br0">1173 58 24575,'-346'-11'0,"322"9"0,-193-24 0,171 22 0,0 1 0,-62 4 0,35 1 0,47-2 0,-27 1 0,-96-12 0,140 10-170,1-1-1,-1 1 0,0 1 1,1-1-1,-1 1 0,1 1 1,-17 2-1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7:05.780"/>
    </inkml:context>
    <inkml:brush xml:id="br0">
      <inkml:brushProperty name="width" value="0.35" units="cm"/>
      <inkml:brushProperty name="height" value="0.35" units="cm"/>
      <inkml:brushProperty name="color" value="#FFFFFF"/>
    </inkml:brush>
  </inkml:definitions>
  <inkml:trace contextRef="#ctx0" brushRef="#br0">1059 0 24575,'-1058'0'-1365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5:15.637"/>
    </inkml:context>
    <inkml:brush xml:id="br0">
      <inkml:brushProperty name="width" value="0.35" units="cm"/>
      <inkml:brushProperty name="height" value="0.35" units="cm"/>
      <inkml:brushProperty name="color" value="#FFFFFF"/>
    </inkml:brush>
  </inkml:definitions>
  <inkml:trace contextRef="#ctx0" brushRef="#br0">2500 149 24575,'-2'0'0,"-1"0"0,1 0 0,0-1 0,0 1 0,0-1 0,1 1 0,-1-1 0,0 0 0,0 0 0,0 1 0,0-2 0,1 1 0,-1 0 0,0 0 0,1 0 0,-3-3 0,-1-2 0,-1 0 0,-7-14 0,-6-6 0,11 17 0,0 1 0,-1 0 0,0 1 0,-1 0 0,-11-7 0,15 10 0,-1 1 0,0 0 0,0 1 0,0-1 0,0 1 0,0 1 0,0-1 0,-1 1 0,-8 0 0,14 1 0,-2 0 0,-1 0 0,0 0 0,0 0 0,0 0 0,-8 3 0,12-3 0,0 1 0,-1-1 0,1 1 0,0 0 0,0-1 0,-1 1 0,1 0 0,0 0 0,0 0 0,0 0 0,0 0 0,0 0 0,1 0 0,-1 0 0,0 0 0,0 1 0,1-1 0,-1 0 0,0 0 0,1 1 0,-1-1 0,1 0 0,0 1 0,-1 1 0,0 8 0,0 0 0,1 0 0,0 1 0,2 10 0,0-11 0,-2 0 0,1 0 0,-1 0 0,-2 12 0,2-22 0,-1-1 0,1 1 0,0 0 0,0-1 0,0 1 0,0 0 0,-1-1 0,1 1 0,0 0 0,0-1 0,-1 1 0,1-1 0,-1 1 0,1 0 0,0-1 0,-1 1 0,1-1 0,-1 0 0,1 1 0,-1-1 0,0 1 0,1-1 0,-1 0 0,1 1 0,-1-1 0,0 0 0,1 0 0,-2 1 0,0-1 0,1 0 0,-1 0 0,0 0 0,0 0 0,1-1 0,-1 1 0,0-1 0,1 1 0,-1-1 0,1 1 0,-3-2 0,-3-2 0,0 0 0,0-1 0,-12-9 0,15 9 0,-1 1 0,0 0 0,0 0 0,-1 0 0,1 1 0,-1-1 0,0 1 0,0 1 0,0-1 0,0 1 0,0 0 0,0 1 0,-1-1 0,1 1 0,-1 1 0,1-1 0,-8 1 0,-24 0 0,-91 3 0,90 4 0,-4 0 0,16-6 0,0-2 0,-51-7 0,52 4 0,0 2 0,-1 1 0,1 1 0,0 1 0,-44 8 0,33-5 0,1-2 0,-55-2 0,34-1 0,37 0 0,-26-4 0,34 3 0,-1 0 0,1 1 0,-1 0 0,1 1 0,-25 3 0,3 2 0,0-2 0,-56-2 0,88-1 0,-3 1 0,-1 0 0,0 0 0,1 0 0,-1 0 0,1 1 0,-1 0 0,-5 3 0,3-2 0,1 0 0,-15 3 0,-4-2 0,-1-2 0,0-1 0,-29-3 0,-2 0 0,-266 2 0,320 0 0,0 0 0,0-1 0,-1 1 0,2-1 0,-1 0 0,0 0 0,0-1 0,0 1 0,0-1 0,1 0 0,-5-3 0,-3-2 0,0-2 0,-10-10 0,10 9 0,-19-14 0,26 22 0,0-1 0,0 1 0,0 0 0,0 0 0,-1 1 0,1-1 0,-1 1 0,1 0 0,-7-1 0,3 1 0,1 1 0,-1 0 0,1 0 0,0 0 0,-1 1 0,-10 3 0,16-3 0,-1-1 0,0 1 0,1 0 0,-1 1 0,1-1 0,0 0 0,-1 1 0,1-1 0,0 1 0,0 0 0,0-1 0,0 1 0,0 0 0,1 0 0,-1 1 0,0-1 0,1 0 0,0 0 0,-1 1 0,-1 4 0,-5 21-1365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7:06.66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07:09.430"/>
    </inkml:context>
    <inkml:brush xml:id="br0">
      <inkml:brushProperty name="width" value="0.35" units="cm"/>
      <inkml:brushProperty name="height" value="0.35" units="cm"/>
      <inkml:brushProperty name="color" value="#FFFFFF"/>
    </inkml:brush>
  </inkml:definitions>
  <inkml:trace contextRef="#ctx0" brushRef="#br0">1249 91 24575,'-35'-1'0,"1"-3"0,-51-11 0,11 2 0,-237-29 0,-5 27 0,234 15 0,-96 4 0,157 0-73,0 0 0,0 1-1,-25 11 1,22-8-999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0:31.887"/>
    </inkml:context>
    <inkml:brush xml:id="br0">
      <inkml:brushProperty name="width" value="0.35" units="cm"/>
      <inkml:brushProperty name="height" value="0.35" units="cm"/>
      <inkml:brushProperty name="color" value="#FFFFFF"/>
    </inkml:brush>
  </inkml:definitions>
  <inkml:trace contextRef="#ctx0" brushRef="#br0">451 1 24575,'-30'0'0,"0"0"0,1 3 0,-1 0 0,-52 14 0,63-12 0,-84 22 0,88-24 0,1-1 0,-1-1 0,0 0 0,0-1 0,-17-2 0,30 2-105,0-1 0,1 1 0,-1 0 0,1-1 0,-1 1 0,1-1 0,-1 0 0,1 1 0,-1-1 0,1 0 0,-1 0 0,-1-1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0:35.320"/>
    </inkml:context>
    <inkml:brush xml:id="br0">
      <inkml:brushProperty name="width" value="0.35" units="cm"/>
      <inkml:brushProperty name="height" value="0.35" units="cm"/>
      <inkml:brushProperty name="color" value="#FFFFFF"/>
    </inkml:brush>
  </inkml:definitions>
  <inkml:trace contextRef="#ctx0" brushRef="#br0">1222 34 24575,'-824'0'-4818,"803"-1"6717,-28-5 1,-6 0-881,-43 6-1019,-23-2 0,115 1-170,0 0-1,0-1 0,0 1 1,0-1-1,0-1 0,0 1 1,-5-4-1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0:38.633"/>
    </inkml:context>
    <inkml:brush xml:id="br0">
      <inkml:brushProperty name="width" value="0.35" units="cm"/>
      <inkml:brushProperty name="height" value="0.35" units="cm"/>
      <inkml:brushProperty name="color" value="#FFFFFF"/>
    </inkml:brush>
  </inkml:definitions>
  <inkml:trace contextRef="#ctx0" brushRef="#br0">530 76 24575,'0'-2'0,"0"0"0,0 0 0,0 0 0,-1 0 0,1 0 0,-1 0 0,1 1 0,-1-1 0,0 0 0,1 0 0,-1 1 0,0-1 0,0 1 0,0-1 0,-1 1 0,1-1 0,0 1 0,0-1 0,-1 1 0,1 0 0,-1 0 0,1 0 0,-1 0 0,0 0 0,1 0 0,-1 0 0,0 1 0,0-1 0,1 0 0,-1 1 0,0 0 0,-3-1 0,-7-1 0,0 1 0,0 1 0,-1-1 0,-12 3 0,5-1 0,12-2 0,-1 1 0,1-2 0,-1 1 0,1-1 0,0 0 0,-11-5 0,10 4 0,0 0 0,0 0 0,0 1 0,-19-2 0,-90 5 0,113-1 6,0 1 0,0-1 0,0 1-1,1 1 1,-1-1 0,0 0 0,0 1-1,1 0 1,-1 1 0,1-1 0,-1 0-1,1 1 1,0 0 0,-7 7 0,-2 3-243,0 1 0,-18 25 1,19-23-506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1:07.63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6:59.535"/>
    </inkml:context>
    <inkml:brush xml:id="br0">
      <inkml:brushProperty name="width" value="0.35" units="cm"/>
      <inkml:brushProperty name="height" value="0.35" units="cm"/>
      <inkml:brushProperty name="color" value="#FFFFFF"/>
    </inkml:brush>
  </inkml:definitions>
  <inkml:trace contextRef="#ctx0" brushRef="#br0">0 146 24575,'1'2'0,"-1"0"0,1-1 0,-1 1 0,1 0 0,-1 0 0,1 0 0,0-1 0,0 1 0,0 0 0,0-1 0,0 1 0,1-1 0,-1 1 0,3 1 0,23 20 0,-24-21 0,5 4 0,1 0 0,0-1 0,1 0 0,0 0 0,-1-1 0,1 0 0,13 2 0,-3-2 0,0 0 0,38 0 0,2-4 0,-38-1 0,0 1 0,0 1 0,41 7 0,244 60-2949,-280-63 1378,0-1 0,44 0-1,13-5 1231,-17 0 4413,-61 0-3788,-1 1 0,0-1 0,0 0 0,0 0 0,0-1 1,0 0-1,0 1 0,-1-2 0,1 1 0,0 0 0,-1-1 0,6-4 0,6-6-163,26-27-1,-26 24-122,6-9 2,-15 16 0,1 1 0,8-8 0,-12 13 0,-1 0 0,1 0 0,-1-1 0,0 1 0,0-1 0,0 0 0,0 0 0,-1 0 0,1 0 0,-1 0 0,0-1 0,0 1 0,-1 0 0,0-1 0,1 0 0,-1 1 0,-1-1 0,1 0 0,-1 1 0,0-1 0,0 0 0,0 0 0,0 0 0,-3-6 0,3 9 0,-1 0 0,0 0 0,-1 0 0,1 1 0,0-1 0,0 0 0,-1 1 0,1-1 0,-1 1 0,0-1 0,1 1 0,-1 0 0,0-1 0,0 1 0,0 0 0,1 0 0,-1 1 0,0-1 0,0 0 0,-1 1 0,1-1 0,0 1 0,-3-1 0,-6 0 0,-1-1 0,-22 2 0,31 0 0,-33 2 0,-149-1 0,173-3 0,0 0 0,1 0 0,-1-1 0,1 0 0,-21-10 0,-1 1 0,28 10 9,0 1-1,-1 0 1,1 0-1,0 1 1,0-1 0,-1 1-1,1 0 1,-1 1-1,1-1 1,0 1-1,0 0 1,-1 0-1,-6 3 1,-3 2-380,1 1-1,-1 0 1,-15 11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7:03.286"/>
    </inkml:context>
    <inkml:brush xml:id="br0">
      <inkml:brushProperty name="width" value="0.35" units="cm"/>
      <inkml:brushProperty name="height" value="0.35" units="cm"/>
      <inkml:brushProperty name="color" value="#FFFFFF"/>
    </inkml:brush>
  </inkml:definitions>
  <inkml:trace contextRef="#ctx0" brushRef="#br0">1 1 24566,'510'270'0,"201"-270"0,-1222-270 0,-199 270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7:04.492"/>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7:09.16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1:35:20.387"/>
    </inkml:context>
    <inkml:brush xml:id="br0">
      <inkml:brushProperty name="width" value="0.35" units="cm"/>
      <inkml:brushProperty name="height" value="0.35" units="cm"/>
      <inkml:brushProperty name="color" value="#FFFFFF"/>
    </inkml:brush>
  </inkml:definitions>
  <inkml:trace contextRef="#ctx0" brushRef="#br0">1314 0 24416,'-1314'74'0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7:15.614"/>
    </inkml:context>
    <inkml:brush xml:id="br0">
      <inkml:brushProperty name="width" value="0.35" units="cm"/>
      <inkml:brushProperty name="height" value="0.35" units="cm"/>
      <inkml:brushProperty name="color" value="#FFFFFF"/>
    </inkml:brush>
  </inkml:definitions>
  <inkml:trace contextRef="#ctx0" brushRef="#br0">0 120 24575,'57'1'0,"67"-3"0,-108-1 0,1-1 0,-1 0 0,0-1 0,0-1 0,22-12 0,2 0 0,-6 4 0,50-18 0,-71 28 0,-1 1 0,1 0 0,0 1 0,-1 1 0,15 0 0,314 2 0,-334 0 0,0-1 0,0 1 0,0 0 0,0 0 0,-1 1 0,1 0 0,10 4 0,0 2 0,24 17 0,-33-20 0,-1-1 0,1-1 0,0 0 0,0 0 0,0 0 0,0-1 0,0 0 0,0-1 0,1 0 0,-1 0 0,13-1 0,-5 1 0,-12 0 0,0-1 0,0 1 0,-1 0 0,1 0 0,0 0 0,-1 0 0,1 1 0,-1 0 0,0-1 0,1 1 0,3 3 0,2 3 0,0 0 0,10 11 0,3 3 0,-8-9 0,-7-6 0,1 0 0,15 10 0,-19-15 0,-1 0 0,1 0 0,0 0 0,1-1 0,-1 0 0,0 1 0,0-1 0,1-1 0,7 1 0,12 1 0,0-2 0,-1-1 0,1-1 0,0-1 0,39-10 0,-41 7 0,41-5 0,-61 11 0,-1 0 0,1-1 0,-1 1 0,1 0 0,-1-1 0,1 0 0,-1 1 0,1-1 0,-1 0 0,0 0 0,0 0 0,1 0 0,-1 0 0,0 0 0,0 0 0,0 0 0,0 0 0,0 0 0,0-1 0,0 1 0,-1 0 0,1-1 0,0 1 0,-1 0 0,1-1 0,-1 1 0,0-1 0,1 1 0,-1-1 0,0 1 0,0-1 0,0-1 0,0 0 0,0 0 0,0 0 0,0 0 0,0 0 0,-1 0 0,0 0 0,1 0 0,-1 1 0,0-1 0,0 0 0,-1 1 0,1-1 0,-1 0 0,1 1 0,-1-1 0,-2-2 0,1 2-6,-1 0-1,1 0 1,-1 1-1,0-1 1,0 1-1,0 0 1,0 0-1,0 0 0,0 0 1,-1 1-1,1 0 1,-7-2-1,3 2 36,1 1-1,-1 0 0,0 0 1,0 0-1,0 1 0,-12 3 0,-4 3-345,0 1-1,1 1 0,-31 16 1,48-22 109,-53 27-6618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7:17.708"/>
    </inkml:context>
    <inkml:brush xml:id="br0">
      <inkml:brushProperty name="width" value="0.35" units="cm"/>
      <inkml:brushProperty name="height" value="0.35" units="cm"/>
      <inkml:brushProperty name="color" value="#FFFFFF"/>
    </inkml:brush>
  </inkml:definitions>
  <inkml:trace contextRef="#ctx0" brushRef="#br0">0 0 24575,'8'1'0,"0"-1"0,-1 1 0,1 0 0,0 1 0,-1 0 0,1 0 0,-1 1 0,0 0 0,0 0 0,0 0 0,0 1 0,-1 0 0,1 1 0,-1-1 0,10 11 0,-8-9 0,-4-1 0,1-1 0,-1 0 0,1 0 0,0 0 0,0-1 0,0 0 0,1 0 0,-1 0 0,1-1 0,0 1 0,0-1 0,0-1 0,7 2 0,17 0 0,0-2 0,0 0 0,52-8 0,-68 5-102,-7 1-108,0-1-1,-1 2 1,1-1-1,0 1 1,9 1-1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7:20.314"/>
    </inkml:context>
    <inkml:brush xml:id="br0">
      <inkml:brushProperty name="width" value="0.35" units="cm"/>
      <inkml:brushProperty name="height" value="0.35" units="cm"/>
      <inkml:brushProperty name="color" value="#FFFFFF"/>
    </inkml:brush>
  </inkml:definitions>
  <inkml:trace contextRef="#ctx0" brushRef="#br0">1 89 24575,'78'-1'0,"93"3"0,17 27 0,-137-18 0,2-3 0,97 4 0,-127-12 0,6 0 0,0-1 0,-1-2 0,32-6 0,205-65 0,-249 69 0,1 1 0,-1 0 0,33-2 0,50 6 0,-47 1 0,-33-3 0,0 0 0,0-1 0,1 0 0,-2-2 0,1 0 0,32-14 0,-50 18 7,1 0 0,-1 1-1,1-1 1,-1 1 0,0-1-1,1 1 1,-1-1 0,1 1 0,-1 0-1,1 0 1,-1 0 0,1 0-1,-1 0 1,3 1 0,-4-1-61,1 0-1,0 1 1,-1 0 0,1-1-1,0 1 1,-1-1 0,1 1-1,-1 0 1,1-1 0,-1 1 0,1 0-1,-1-1 1,0 1 0,1 0-1,-1 0 1,0 0 0,0-1 0,1 1-1,-1 0 1,0 0 0,0 0-1,0 0 1,0-1 0,0 1 0,0 0-1,-1 1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7:22.978"/>
    </inkml:context>
    <inkml:brush xml:id="br0">
      <inkml:brushProperty name="width" value="0.35" units="cm"/>
      <inkml:brushProperty name="height" value="0.35" units="cm"/>
      <inkml:brushProperty name="color" value="#FFFFFF"/>
    </inkml:brush>
  </inkml:definitions>
  <inkml:trace contextRef="#ctx0" brushRef="#br0">1 107 24575,'16'-1'0,"1"-1"0,-1-1 0,1-1 0,-1 0 0,16-7 0,13-2 0,102-21 0,-59 15 0,-60 13 0,0 2 0,43-2 0,58 8 0,-45-1 0,-61-1 0,84 3 0,-90-1 0,0 0 0,-1 1 0,0 1 0,22 8 0,-14-3 0,-1-1 0,1-1 0,33 5 0,-56-12 0,1 0 0,-1 0 0,0 1 0,1-1 0,-1 1 0,1-1 0,-1 1 0,0-1 0,0 1 0,1 0 0,-1 0 0,0-1 0,0 1 0,0 0 0,0 0 0,0 0 0,0 0 0,0 0 0,0 1 0,1 1 0,-1 0 0,0-1 0,0 1 0,0 0 0,-1-1 0,1 1 0,-1 0 0,0 0 0,1 0 0,-1-1 0,-1 5 0,1-1 0,-1 0 0,0 0 0,0 0 0,-1 0 0,0 0 0,0 0 0,0-1 0,-1 1 0,-4 7 0,2-7 0,-1 0 0,1-1 0,-1 1 0,-1-1 0,1 0 0,-1 0 0,1-1 0,-11 5 0,-64 26 0,61-28 0,-102 35 0,30-12 0,69-21-118,2-1-194,-1-1 1,0 0-1,-30 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05:17:25.391"/>
    </inkml:context>
    <inkml:brush xml:id="br0">
      <inkml:brushProperty name="width" value="0.35" units="cm"/>
      <inkml:brushProperty name="height" value="0.35" units="cm"/>
      <inkml:brushProperty name="color" value="#FFFFFF"/>
    </inkml:brush>
  </inkml:definitions>
  <inkml:trace contextRef="#ctx0" brushRef="#br0">1 2 24575,'0'2'0,"0"-1"0,0 0 0,0 1 0,0-1 0,0 0 0,0 1 0,1-1 0,-1 1 0,0-1 0,1 0 0,-1 0 0,1 1 0,0-1 0,-1 0 0,1 0 0,0 0 0,0 1 0,0-1 0,0 0 0,0 0 0,1 1 0,1 0 0,1-1 0,-1 1 0,1-1 0,-1 0 0,1 0 0,-1 0 0,6 1 0,0-1 0,0 0 0,0-1 0,1 0 0,-1 0 0,0-1 0,9-1 0,54-16 0,-54 12 0,0 1 0,0 1 0,1 1 0,21-2 0,130 7-1365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2F961FE-37E9-424A-ABBC-CD303D49824F}" type="datetimeFigureOut">
              <a:rPr lang="en-SG" smtClean="0"/>
              <a:t>28/4/2025</a:t>
            </a:fld>
            <a:endParaRPr lang="en-SG"/>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9179117-487C-481C-8778-C338F0535417}" type="slidenum">
              <a:rPr lang="en-SG" smtClean="0"/>
              <a:t>‹#›</a:t>
            </a:fld>
            <a:endParaRPr lang="en-SG"/>
          </a:p>
        </p:txBody>
      </p:sp>
    </p:spTree>
    <p:extLst>
      <p:ext uri="{BB962C8B-B14F-4D97-AF65-F5344CB8AC3E}">
        <p14:creationId xmlns:p14="http://schemas.microsoft.com/office/powerpoint/2010/main" val="278220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9179117-487C-481C-8778-C338F0535417}" type="slidenum">
              <a:rPr lang="en-SG" smtClean="0"/>
              <a:t>4</a:t>
            </a:fld>
            <a:endParaRPr lang="en-SG"/>
          </a:p>
        </p:txBody>
      </p:sp>
    </p:spTree>
    <p:extLst>
      <p:ext uri="{BB962C8B-B14F-4D97-AF65-F5344CB8AC3E}">
        <p14:creationId xmlns:p14="http://schemas.microsoft.com/office/powerpoint/2010/main" val="270431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9179117-487C-481C-8778-C338F0535417}" type="slidenum">
              <a:rPr lang="en-SG" smtClean="0"/>
              <a:t>14</a:t>
            </a:fld>
            <a:endParaRPr lang="en-SG"/>
          </a:p>
        </p:txBody>
      </p:sp>
    </p:spTree>
    <p:extLst>
      <p:ext uri="{BB962C8B-B14F-4D97-AF65-F5344CB8AC3E}">
        <p14:creationId xmlns:p14="http://schemas.microsoft.com/office/powerpoint/2010/main" val="411619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9179117-487C-481C-8778-C338F0535417}" type="slidenum">
              <a:rPr lang="en-SG" smtClean="0"/>
              <a:t>16</a:t>
            </a:fld>
            <a:endParaRPr lang="en-SG"/>
          </a:p>
        </p:txBody>
      </p:sp>
    </p:spTree>
    <p:extLst>
      <p:ext uri="{BB962C8B-B14F-4D97-AF65-F5344CB8AC3E}">
        <p14:creationId xmlns:p14="http://schemas.microsoft.com/office/powerpoint/2010/main" val="898825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96011" y="202692"/>
            <a:ext cx="1292352" cy="623315"/>
          </a:xfrm>
          <a:prstGeom prst="rect">
            <a:avLst/>
          </a:prstGeom>
        </p:spPr>
      </p:pic>
      <p:pic>
        <p:nvPicPr>
          <p:cNvPr id="18" name="bg object 18"/>
          <p:cNvPicPr/>
          <p:nvPr/>
        </p:nvPicPr>
        <p:blipFill>
          <a:blip r:embed="rId4" cstate="print"/>
          <a:stretch>
            <a:fillRect/>
          </a:stretch>
        </p:blipFill>
        <p:spPr>
          <a:xfrm>
            <a:off x="9596628" y="0"/>
            <a:ext cx="2595372" cy="1600200"/>
          </a:xfrm>
          <a:prstGeom prst="rect">
            <a:avLst/>
          </a:prstGeom>
        </p:spPr>
      </p:pic>
      <p:pic>
        <p:nvPicPr>
          <p:cNvPr id="19" name="bg object 19"/>
          <p:cNvPicPr/>
          <p:nvPr/>
        </p:nvPicPr>
        <p:blipFill>
          <a:blip r:embed="rId5" cstate="print"/>
          <a:stretch>
            <a:fillRect/>
          </a:stretch>
        </p:blipFill>
        <p:spPr>
          <a:xfrm>
            <a:off x="8229600" y="4466844"/>
            <a:ext cx="3962400" cy="2391156"/>
          </a:xfrm>
          <a:prstGeom prst="rect">
            <a:avLst/>
          </a:prstGeom>
        </p:spPr>
      </p:pic>
      <p:pic>
        <p:nvPicPr>
          <p:cNvPr id="20" name="bg object 20"/>
          <p:cNvPicPr/>
          <p:nvPr/>
        </p:nvPicPr>
        <p:blipFill>
          <a:blip r:embed="rId6" cstate="print"/>
          <a:stretch>
            <a:fillRect/>
          </a:stretch>
        </p:blipFill>
        <p:spPr>
          <a:xfrm>
            <a:off x="388620" y="2703576"/>
            <a:ext cx="10634472" cy="4154424"/>
          </a:xfrm>
          <a:prstGeom prst="rect">
            <a:avLst/>
          </a:prstGeom>
        </p:spPr>
      </p:pic>
      <p:sp>
        <p:nvSpPr>
          <p:cNvPr id="2" name="Holder 2"/>
          <p:cNvSpPr>
            <a:spLocks noGrp="1"/>
          </p:cNvSpPr>
          <p:nvPr>
            <p:ph type="ctrTitle"/>
          </p:nvPr>
        </p:nvSpPr>
        <p:spPr>
          <a:xfrm>
            <a:off x="1986279" y="1979294"/>
            <a:ext cx="5078095" cy="634364"/>
          </a:xfrm>
          <a:prstGeom prst="rect">
            <a:avLst/>
          </a:prstGeom>
        </p:spPr>
        <p:txBody>
          <a:bodyPr wrap="square" lIns="0" tIns="0" rIns="0" bIns="0">
            <a:spAutoFit/>
          </a:bodyPr>
          <a:lstStyle>
            <a:lvl1pPr>
              <a:defRPr sz="2800" b="1" i="0">
                <a:solidFill>
                  <a:srgbClr val="404040"/>
                </a:solidFill>
                <a:latin typeface="Microsoft YaHei"/>
                <a:cs typeface="Microsoft YaHe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600" b="0" i="0">
                <a:solidFill>
                  <a:schemeClr val="tx1"/>
                </a:solidFill>
                <a:latin typeface="SimSun"/>
                <a:cs typeface="SimSu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Microsoft YaHei"/>
                <a:cs typeface="Microsoft YaHei"/>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SimSun"/>
                <a:cs typeface="SimSu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Microsoft YaHei"/>
                <a:cs typeface="Microsoft YaHe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239756" y="5864225"/>
            <a:ext cx="94869" cy="95250"/>
          </a:xfrm>
          <a:prstGeom prst="rect">
            <a:avLst/>
          </a:prstGeom>
        </p:spPr>
      </p:pic>
      <p:pic>
        <p:nvPicPr>
          <p:cNvPr id="17" name="bg object 17"/>
          <p:cNvPicPr/>
          <p:nvPr/>
        </p:nvPicPr>
        <p:blipFill>
          <a:blip r:embed="rId3" cstate="print"/>
          <a:stretch>
            <a:fillRect/>
          </a:stretch>
        </p:blipFill>
        <p:spPr>
          <a:xfrm>
            <a:off x="10453116" y="5864225"/>
            <a:ext cx="95821" cy="95250"/>
          </a:xfrm>
          <a:prstGeom prst="rect">
            <a:avLst/>
          </a:prstGeom>
        </p:spPr>
      </p:pic>
      <p:pic>
        <p:nvPicPr>
          <p:cNvPr id="18" name="bg object 18"/>
          <p:cNvPicPr/>
          <p:nvPr/>
        </p:nvPicPr>
        <p:blipFill>
          <a:blip r:embed="rId4" cstate="print"/>
          <a:stretch>
            <a:fillRect/>
          </a:stretch>
        </p:blipFill>
        <p:spPr>
          <a:xfrm>
            <a:off x="10668000" y="5864225"/>
            <a:ext cx="95250" cy="95250"/>
          </a:xfrm>
          <a:prstGeom prst="rect">
            <a:avLst/>
          </a:prstGeom>
        </p:spPr>
      </p:pic>
      <p:sp>
        <p:nvSpPr>
          <p:cNvPr id="2" name="Holder 2"/>
          <p:cNvSpPr>
            <a:spLocks noGrp="1"/>
          </p:cNvSpPr>
          <p:nvPr>
            <p:ph type="title"/>
          </p:nvPr>
        </p:nvSpPr>
        <p:spPr/>
        <p:txBody>
          <a:bodyPr lIns="0" tIns="0" rIns="0" bIns="0"/>
          <a:lstStyle>
            <a:lvl1pPr>
              <a:defRPr sz="2800" b="1" i="0">
                <a:solidFill>
                  <a:srgbClr val="404040"/>
                </a:solidFill>
                <a:latin typeface="Microsoft YaHei"/>
                <a:cs typeface="Microsoft YaHe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67764" y="306069"/>
            <a:ext cx="5513705" cy="451484"/>
          </a:xfrm>
          <a:prstGeom prst="rect">
            <a:avLst/>
          </a:prstGeom>
        </p:spPr>
        <p:txBody>
          <a:bodyPr wrap="square" lIns="0" tIns="0" rIns="0" bIns="0">
            <a:spAutoFit/>
          </a:bodyPr>
          <a:lstStyle>
            <a:lvl1pPr>
              <a:defRPr sz="2800" b="1" i="0">
                <a:solidFill>
                  <a:srgbClr val="404040"/>
                </a:solidFill>
                <a:latin typeface="Microsoft YaHei"/>
                <a:cs typeface="Microsoft YaHei"/>
              </a:defRPr>
            </a:lvl1pPr>
          </a:lstStyle>
          <a:p>
            <a:endParaRPr/>
          </a:p>
        </p:txBody>
      </p:sp>
      <p:sp>
        <p:nvSpPr>
          <p:cNvPr id="3" name="Holder 3"/>
          <p:cNvSpPr>
            <a:spLocks noGrp="1"/>
          </p:cNvSpPr>
          <p:nvPr>
            <p:ph type="body" idx="1"/>
          </p:nvPr>
        </p:nvSpPr>
        <p:spPr>
          <a:xfrm>
            <a:off x="6677025" y="1053655"/>
            <a:ext cx="4984115" cy="4414520"/>
          </a:xfrm>
          <a:prstGeom prst="rect">
            <a:avLst/>
          </a:prstGeom>
        </p:spPr>
        <p:txBody>
          <a:bodyPr wrap="square" lIns="0" tIns="0" rIns="0" bIns="0">
            <a:spAutoFit/>
          </a:bodyPr>
          <a:lstStyle>
            <a:lvl1pPr>
              <a:defRPr sz="1600" b="0" i="0">
                <a:solidFill>
                  <a:schemeClr val="tx1"/>
                </a:solidFill>
                <a:latin typeface="SimSun"/>
                <a:cs typeface="SimSu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jpg"/></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xml.rels><?xml version="1.0" encoding="UTF-8" standalone="yes"?>
<Relationships xmlns="http://schemas.openxmlformats.org/package/2006/relationships"><Relationship Id="rId3" Type="http://schemas.openxmlformats.org/officeDocument/2006/relationships/image" Target="../media/image125.jpg"/><Relationship Id="rId7" Type="http://schemas.openxmlformats.org/officeDocument/2006/relationships/image" Target="../media/image12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8.jpg"/><Relationship Id="rId5" Type="http://schemas.openxmlformats.org/officeDocument/2006/relationships/image" Target="../media/image127.jpg"/><Relationship Id="rId4" Type="http://schemas.openxmlformats.org/officeDocument/2006/relationships/image" Target="../media/image126.jpg"/></Relationships>
</file>

<file path=ppt/slides/_rels/slide1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jpg"/></Relationships>
</file>

<file path=ppt/slides/_rels/slide18.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8.jpg"/><Relationship Id="rId7" Type="http://schemas.openxmlformats.org/officeDocument/2006/relationships/image" Target="../media/image142.jpg"/><Relationship Id="rId2" Type="http://schemas.openxmlformats.org/officeDocument/2006/relationships/image" Target="../media/image137.jpg"/><Relationship Id="rId1" Type="http://schemas.openxmlformats.org/officeDocument/2006/relationships/slideLayout" Target="../slideLayouts/slideLayout2.xml"/><Relationship Id="rId6" Type="http://schemas.openxmlformats.org/officeDocument/2006/relationships/image" Target="../media/image141.jpg"/><Relationship Id="rId5" Type="http://schemas.openxmlformats.org/officeDocument/2006/relationships/image" Target="../media/image140.jpg"/><Relationship Id="rId4" Type="http://schemas.openxmlformats.org/officeDocument/2006/relationships/image" Target="../media/image139.jpg"/><Relationship Id="rId9" Type="http://schemas.openxmlformats.org/officeDocument/2006/relationships/image" Target="../media/image14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 Id="rId9" Type="http://schemas.openxmlformats.org/officeDocument/2006/relationships/image" Target="../media/image18.jp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4.xml"/><Relationship Id="rId18" Type="http://schemas.openxmlformats.org/officeDocument/2006/relationships/image" Target="../media/image27.png"/><Relationship Id="rId26" Type="http://schemas.openxmlformats.org/officeDocument/2006/relationships/image" Target="../media/image31.png"/><Relationship Id="rId3" Type="http://schemas.openxmlformats.org/officeDocument/2006/relationships/image" Target="../media/image2.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24.png"/><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notesSlide" Target="../notesSlides/notesSlide1.xml"/><Relationship Id="rId16" Type="http://schemas.openxmlformats.org/officeDocument/2006/relationships/image" Target="../media/image26.png"/><Relationship Id="rId20" Type="http://schemas.openxmlformats.org/officeDocument/2006/relationships/image" Target="../media/image28.png"/><Relationship Id="rId29"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3.xml"/><Relationship Id="rId24" Type="http://schemas.openxmlformats.org/officeDocument/2006/relationships/image" Target="../media/image30.png"/><Relationship Id="rId32"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32.png"/><Relationship Id="rId10" Type="http://schemas.openxmlformats.org/officeDocument/2006/relationships/image" Target="../media/image23.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19.png"/><Relationship Id="rId9" Type="http://schemas.openxmlformats.org/officeDocument/2006/relationships/customXml" Target="../ink/ink2.xml"/><Relationship Id="rId14" Type="http://schemas.openxmlformats.org/officeDocument/2006/relationships/image" Target="../media/image25.png"/><Relationship Id="rId22" Type="http://schemas.openxmlformats.org/officeDocument/2006/relationships/image" Target="../media/image29.png"/><Relationship Id="rId27" Type="http://schemas.openxmlformats.org/officeDocument/2006/relationships/customXml" Target="../ink/ink11.xml"/><Relationship Id="rId30" Type="http://schemas.openxmlformats.org/officeDocument/2006/relationships/image" Target="../media/image33.png"/></Relationships>
</file>

<file path=ppt/slides/_rels/slide5.xml.rels><?xml version="1.0" encoding="UTF-8" standalone="yes"?>
<Relationships xmlns="http://schemas.openxmlformats.org/package/2006/relationships"><Relationship Id="rId13" Type="http://schemas.openxmlformats.org/officeDocument/2006/relationships/customXml" Target="../ink/ink18.xml"/><Relationship Id="rId18" Type="http://schemas.openxmlformats.org/officeDocument/2006/relationships/image" Target="../media/image43.png"/><Relationship Id="rId26" Type="http://schemas.openxmlformats.org/officeDocument/2006/relationships/customXml" Target="../ink/ink25.xml"/><Relationship Id="rId39" Type="http://schemas.openxmlformats.org/officeDocument/2006/relationships/customXml" Target="../ink/ink32.xml"/><Relationship Id="rId21" Type="http://schemas.openxmlformats.org/officeDocument/2006/relationships/customXml" Target="../ink/ink22.xml"/><Relationship Id="rId34" Type="http://schemas.openxmlformats.org/officeDocument/2006/relationships/image" Target="../media/image50.png"/><Relationship Id="rId42" Type="http://schemas.openxmlformats.org/officeDocument/2006/relationships/customXml" Target="../ink/ink34.xml"/><Relationship Id="rId47" Type="http://schemas.openxmlformats.org/officeDocument/2006/relationships/customXml" Target="../ink/ink37.xml"/><Relationship Id="rId50" Type="http://schemas.openxmlformats.org/officeDocument/2006/relationships/image" Target="../media/image57.png"/><Relationship Id="rId7" Type="http://schemas.openxmlformats.org/officeDocument/2006/relationships/customXml" Target="../ink/ink15.xml"/><Relationship Id="rId2" Type="http://schemas.openxmlformats.org/officeDocument/2006/relationships/image" Target="../media/image2.png"/><Relationship Id="rId16" Type="http://schemas.openxmlformats.org/officeDocument/2006/relationships/image" Target="../media/image42.png"/><Relationship Id="rId29" Type="http://schemas.openxmlformats.org/officeDocument/2006/relationships/customXml" Target="../ink/ink27.xml"/><Relationship Id="rId11" Type="http://schemas.openxmlformats.org/officeDocument/2006/relationships/customXml" Target="../ink/ink17.xml"/><Relationship Id="rId24" Type="http://schemas.openxmlformats.org/officeDocument/2006/relationships/customXml" Target="../ink/ink24.xml"/><Relationship Id="rId32" Type="http://schemas.openxmlformats.org/officeDocument/2006/relationships/image" Target="../media/image49.png"/><Relationship Id="rId37" Type="http://schemas.openxmlformats.org/officeDocument/2006/relationships/customXml" Target="../ink/ink31.xml"/><Relationship Id="rId40" Type="http://schemas.openxmlformats.org/officeDocument/2006/relationships/customXml" Target="../ink/ink33.xml"/><Relationship Id="rId45" Type="http://schemas.openxmlformats.org/officeDocument/2006/relationships/customXml" Target="../ink/ink36.xml"/><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28" Type="http://schemas.openxmlformats.org/officeDocument/2006/relationships/image" Target="../media/image47.png"/><Relationship Id="rId36" Type="http://schemas.openxmlformats.org/officeDocument/2006/relationships/image" Target="../media/image51.png"/><Relationship Id="rId49" Type="http://schemas.openxmlformats.org/officeDocument/2006/relationships/customXml" Target="../ink/ink38.xml"/><Relationship Id="rId10" Type="http://schemas.openxmlformats.org/officeDocument/2006/relationships/image" Target="../media/image39.png"/><Relationship Id="rId19" Type="http://schemas.openxmlformats.org/officeDocument/2006/relationships/customXml" Target="../ink/ink21.xml"/><Relationship Id="rId31" Type="http://schemas.openxmlformats.org/officeDocument/2006/relationships/customXml" Target="../ink/ink28.xml"/><Relationship Id="rId44" Type="http://schemas.openxmlformats.org/officeDocument/2006/relationships/image" Target="../media/image54.png"/><Relationship Id="rId52" Type="http://schemas.openxmlformats.org/officeDocument/2006/relationships/image" Target="../media/image58.png"/><Relationship Id="rId4" Type="http://schemas.openxmlformats.org/officeDocument/2006/relationships/image" Target="../media/image36.png"/><Relationship Id="rId9" Type="http://schemas.openxmlformats.org/officeDocument/2006/relationships/customXml" Target="../ink/ink16.xml"/><Relationship Id="rId14" Type="http://schemas.openxmlformats.org/officeDocument/2006/relationships/image" Target="../media/image41.png"/><Relationship Id="rId22" Type="http://schemas.openxmlformats.org/officeDocument/2006/relationships/image" Target="../media/image45.png"/><Relationship Id="rId27" Type="http://schemas.openxmlformats.org/officeDocument/2006/relationships/customXml" Target="../ink/ink26.xml"/><Relationship Id="rId30" Type="http://schemas.openxmlformats.org/officeDocument/2006/relationships/image" Target="../media/image48.png"/><Relationship Id="rId35" Type="http://schemas.openxmlformats.org/officeDocument/2006/relationships/customXml" Target="../ink/ink30.xml"/><Relationship Id="rId43" Type="http://schemas.openxmlformats.org/officeDocument/2006/relationships/customXml" Target="../ink/ink35.xml"/><Relationship Id="rId48" Type="http://schemas.openxmlformats.org/officeDocument/2006/relationships/image" Target="../media/image56.png"/><Relationship Id="rId8" Type="http://schemas.openxmlformats.org/officeDocument/2006/relationships/image" Target="../media/image38.png"/><Relationship Id="rId51" Type="http://schemas.openxmlformats.org/officeDocument/2006/relationships/customXml" Target="../ink/ink39.xml"/><Relationship Id="rId3"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customXml" Target="../ink/ink20.xml"/><Relationship Id="rId25" Type="http://schemas.openxmlformats.org/officeDocument/2006/relationships/image" Target="../media/image46.png"/><Relationship Id="rId33" Type="http://schemas.openxmlformats.org/officeDocument/2006/relationships/customXml" Target="../ink/ink29.xml"/><Relationship Id="rId38" Type="http://schemas.openxmlformats.org/officeDocument/2006/relationships/image" Target="../media/image52.png"/><Relationship Id="rId46" Type="http://schemas.openxmlformats.org/officeDocument/2006/relationships/image" Target="../media/image55.png"/><Relationship Id="rId20" Type="http://schemas.openxmlformats.org/officeDocument/2006/relationships/image" Target="../media/image44.png"/><Relationship Id="rId41"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jpg"/></Relationships>
</file>

<file path=ppt/slides/_rels/slide7.xml.rels><?xml version="1.0" encoding="UTF-8" standalone="yes"?>
<Relationships xmlns="http://schemas.openxmlformats.org/package/2006/relationships"><Relationship Id="rId26" Type="http://schemas.openxmlformats.org/officeDocument/2006/relationships/image" Target="../media/image73.png"/><Relationship Id="rId21" Type="http://schemas.openxmlformats.org/officeDocument/2006/relationships/customXml" Target="../ink/ink49.xml"/><Relationship Id="rId34" Type="http://schemas.openxmlformats.org/officeDocument/2006/relationships/image" Target="../media/image77.png"/><Relationship Id="rId42" Type="http://schemas.openxmlformats.org/officeDocument/2006/relationships/image" Target="../media/image81.png"/><Relationship Id="rId47" Type="http://schemas.openxmlformats.org/officeDocument/2006/relationships/image" Target="../media/image83.png"/><Relationship Id="rId50" Type="http://schemas.openxmlformats.org/officeDocument/2006/relationships/customXml" Target="../ink/ink64.xml"/><Relationship Id="rId55" Type="http://schemas.openxmlformats.org/officeDocument/2006/relationships/image" Target="../media/image87.png"/><Relationship Id="rId63" Type="http://schemas.openxmlformats.org/officeDocument/2006/relationships/customXml" Target="../ink/ink71.xml"/><Relationship Id="rId7" Type="http://schemas.openxmlformats.org/officeDocument/2006/relationships/customXml" Target="../ink/ink41.xml"/><Relationship Id="rId2" Type="http://schemas.openxmlformats.org/officeDocument/2006/relationships/image" Target="../media/image2.png"/><Relationship Id="rId16" Type="http://schemas.openxmlformats.org/officeDocument/2006/relationships/customXml" Target="../ink/ink46.xml"/><Relationship Id="rId29" Type="http://schemas.openxmlformats.org/officeDocument/2006/relationships/customXml" Target="../ink/ink53.xml"/><Relationship Id="rId11" Type="http://schemas.openxmlformats.org/officeDocument/2006/relationships/customXml" Target="../ink/ink43.xml"/><Relationship Id="rId24" Type="http://schemas.openxmlformats.org/officeDocument/2006/relationships/image" Target="../media/image72.png"/><Relationship Id="rId32" Type="http://schemas.openxmlformats.org/officeDocument/2006/relationships/image" Target="../media/image76.png"/><Relationship Id="rId37" Type="http://schemas.openxmlformats.org/officeDocument/2006/relationships/customXml" Target="../ink/ink57.xml"/><Relationship Id="rId40" Type="http://schemas.openxmlformats.org/officeDocument/2006/relationships/image" Target="../media/image80.png"/><Relationship Id="rId45" Type="http://schemas.openxmlformats.org/officeDocument/2006/relationships/customXml" Target="../ink/ink61.xml"/><Relationship Id="rId53" Type="http://schemas.openxmlformats.org/officeDocument/2006/relationships/image" Target="../media/image86.png"/><Relationship Id="rId58" Type="http://schemas.openxmlformats.org/officeDocument/2006/relationships/customXml" Target="../ink/ink68.xml"/><Relationship Id="rId66" Type="http://schemas.openxmlformats.org/officeDocument/2006/relationships/image" Target="../media/image92.png"/><Relationship Id="rId5" Type="http://schemas.openxmlformats.org/officeDocument/2006/relationships/customXml" Target="../ink/ink40.xml"/><Relationship Id="rId61" Type="http://schemas.openxmlformats.org/officeDocument/2006/relationships/image" Target="../media/image90.png"/><Relationship Id="rId19" Type="http://schemas.openxmlformats.org/officeDocument/2006/relationships/customXml" Target="../ink/ink48.xml"/><Relationship Id="rId14" Type="http://schemas.openxmlformats.org/officeDocument/2006/relationships/customXml" Target="../ink/ink45.xml"/><Relationship Id="rId22" Type="http://schemas.openxmlformats.org/officeDocument/2006/relationships/image" Target="../media/image71.png"/><Relationship Id="rId27" Type="http://schemas.openxmlformats.org/officeDocument/2006/relationships/customXml" Target="../ink/ink52.xml"/><Relationship Id="rId30" Type="http://schemas.openxmlformats.org/officeDocument/2006/relationships/image" Target="../media/image75.png"/><Relationship Id="rId35" Type="http://schemas.openxmlformats.org/officeDocument/2006/relationships/customXml" Target="../ink/ink56.xml"/><Relationship Id="rId43" Type="http://schemas.openxmlformats.org/officeDocument/2006/relationships/customXml" Target="../ink/ink60.xml"/><Relationship Id="rId48" Type="http://schemas.openxmlformats.org/officeDocument/2006/relationships/customXml" Target="../ink/ink63.xml"/><Relationship Id="rId56" Type="http://schemas.openxmlformats.org/officeDocument/2006/relationships/customXml" Target="../ink/ink67.xml"/><Relationship Id="rId64" Type="http://schemas.openxmlformats.org/officeDocument/2006/relationships/image" Target="../media/image91.png"/><Relationship Id="rId8" Type="http://schemas.openxmlformats.org/officeDocument/2006/relationships/image" Target="../media/image45.png"/><Relationship Id="rId51" Type="http://schemas.openxmlformats.org/officeDocument/2006/relationships/image" Target="../media/image85.png"/><Relationship Id="rId3" Type="http://schemas.openxmlformats.org/officeDocument/2006/relationships/image" Target="../media/image63.png"/><Relationship Id="rId12" Type="http://schemas.openxmlformats.org/officeDocument/2006/relationships/customXml" Target="../ink/ink44.xml"/><Relationship Id="rId17" Type="http://schemas.openxmlformats.org/officeDocument/2006/relationships/customXml" Target="../ink/ink47.xml"/><Relationship Id="rId25" Type="http://schemas.openxmlformats.org/officeDocument/2006/relationships/customXml" Target="../ink/ink51.xml"/><Relationship Id="rId33" Type="http://schemas.openxmlformats.org/officeDocument/2006/relationships/customXml" Target="../ink/ink55.xml"/><Relationship Id="rId38" Type="http://schemas.openxmlformats.org/officeDocument/2006/relationships/image" Target="../media/image79.png"/><Relationship Id="rId46" Type="http://schemas.openxmlformats.org/officeDocument/2006/relationships/customXml" Target="../ink/ink62.xml"/><Relationship Id="rId59" Type="http://schemas.openxmlformats.org/officeDocument/2006/relationships/image" Target="../media/image89.png"/><Relationship Id="rId20" Type="http://schemas.openxmlformats.org/officeDocument/2006/relationships/image" Target="../media/image70.png"/><Relationship Id="rId41" Type="http://schemas.openxmlformats.org/officeDocument/2006/relationships/customXml" Target="../ink/ink59.xml"/><Relationship Id="rId54" Type="http://schemas.openxmlformats.org/officeDocument/2006/relationships/customXml" Target="../ink/ink66.xml"/><Relationship Id="rId62" Type="http://schemas.openxmlformats.org/officeDocument/2006/relationships/customXml" Target="../ink/ink70.xml"/><Relationship Id="rId1" Type="http://schemas.openxmlformats.org/officeDocument/2006/relationships/slideLayout" Target="../slideLayouts/slideLayout2.xml"/><Relationship Id="rId6" Type="http://schemas.openxmlformats.org/officeDocument/2006/relationships/image" Target="../media/image65.png"/><Relationship Id="rId15" Type="http://schemas.openxmlformats.org/officeDocument/2006/relationships/image" Target="../media/image68.png"/><Relationship Id="rId23" Type="http://schemas.openxmlformats.org/officeDocument/2006/relationships/customXml" Target="../ink/ink50.xml"/><Relationship Id="rId28" Type="http://schemas.openxmlformats.org/officeDocument/2006/relationships/image" Target="../media/image74.png"/><Relationship Id="rId36" Type="http://schemas.openxmlformats.org/officeDocument/2006/relationships/image" Target="../media/image78.png"/><Relationship Id="rId49" Type="http://schemas.openxmlformats.org/officeDocument/2006/relationships/image" Target="../media/image84.png"/><Relationship Id="rId57" Type="http://schemas.openxmlformats.org/officeDocument/2006/relationships/image" Target="../media/image88.png"/><Relationship Id="rId10" Type="http://schemas.openxmlformats.org/officeDocument/2006/relationships/image" Target="../media/image66.png"/><Relationship Id="rId31" Type="http://schemas.openxmlformats.org/officeDocument/2006/relationships/customXml" Target="../ink/ink54.xml"/><Relationship Id="rId44" Type="http://schemas.openxmlformats.org/officeDocument/2006/relationships/image" Target="../media/image82.png"/><Relationship Id="rId52" Type="http://schemas.openxmlformats.org/officeDocument/2006/relationships/customXml" Target="../ink/ink65.xml"/><Relationship Id="rId60" Type="http://schemas.openxmlformats.org/officeDocument/2006/relationships/customXml" Target="../ink/ink69.xml"/><Relationship Id="rId65" Type="http://schemas.openxmlformats.org/officeDocument/2006/relationships/customXml" Target="../ink/ink72.xml"/><Relationship Id="rId4" Type="http://schemas.openxmlformats.org/officeDocument/2006/relationships/image" Target="../media/image64.png"/><Relationship Id="rId9" Type="http://schemas.openxmlformats.org/officeDocument/2006/relationships/customXml" Target="../ink/ink42.xml"/><Relationship Id="rId13" Type="http://schemas.openxmlformats.org/officeDocument/2006/relationships/image" Target="../media/image67.png"/><Relationship Id="rId18" Type="http://schemas.openxmlformats.org/officeDocument/2006/relationships/image" Target="../media/image69.png"/><Relationship Id="rId39" Type="http://schemas.openxmlformats.org/officeDocument/2006/relationships/customXml" Target="../ink/ink58.xml"/></Relationships>
</file>

<file path=ppt/slides/_rels/slide8.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customXml" Target="../ink/ink80.xml"/><Relationship Id="rId26" Type="http://schemas.openxmlformats.org/officeDocument/2006/relationships/customXml" Target="../ink/ink84.xml"/><Relationship Id="rId39" Type="http://schemas.openxmlformats.org/officeDocument/2006/relationships/customXml" Target="../ink/ink92.xml"/><Relationship Id="rId21" Type="http://schemas.openxmlformats.org/officeDocument/2006/relationships/image" Target="../media/image101.png"/><Relationship Id="rId34" Type="http://schemas.openxmlformats.org/officeDocument/2006/relationships/customXml" Target="../ink/ink89.xml"/><Relationship Id="rId42" Type="http://schemas.openxmlformats.org/officeDocument/2006/relationships/image" Target="../media/image110.png"/><Relationship Id="rId7" Type="http://schemas.openxmlformats.org/officeDocument/2006/relationships/image" Target="../media/image95.png"/><Relationship Id="rId2" Type="http://schemas.openxmlformats.org/officeDocument/2006/relationships/image" Target="../media/image2.png"/><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customXml" Target="../ink/ink86.xml"/><Relationship Id="rId41" Type="http://schemas.openxmlformats.org/officeDocument/2006/relationships/customXml" Target="../ink/ink93.xml"/><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97.png"/><Relationship Id="rId24" Type="http://schemas.openxmlformats.org/officeDocument/2006/relationships/customXml" Target="../ink/ink83.xml"/><Relationship Id="rId32" Type="http://schemas.openxmlformats.org/officeDocument/2006/relationships/image" Target="../media/image106.png"/><Relationship Id="rId37" Type="http://schemas.openxmlformats.org/officeDocument/2006/relationships/customXml" Target="../ink/ink91.xml"/><Relationship Id="rId40" Type="http://schemas.openxmlformats.org/officeDocument/2006/relationships/image" Target="../media/image109.png"/><Relationship Id="rId5" Type="http://schemas.openxmlformats.org/officeDocument/2006/relationships/image" Target="../media/image94.png"/><Relationship Id="rId15" Type="http://schemas.openxmlformats.org/officeDocument/2006/relationships/image" Target="../media/image99.png"/><Relationship Id="rId23" Type="http://schemas.openxmlformats.org/officeDocument/2006/relationships/image" Target="../media/image102.png"/><Relationship Id="rId28" Type="http://schemas.openxmlformats.org/officeDocument/2006/relationships/customXml" Target="../ink/ink85.xml"/><Relationship Id="rId36" Type="http://schemas.openxmlformats.org/officeDocument/2006/relationships/image" Target="../media/image107.png"/><Relationship Id="rId10" Type="http://schemas.openxmlformats.org/officeDocument/2006/relationships/customXml" Target="../ink/ink76.xml"/><Relationship Id="rId19" Type="http://schemas.openxmlformats.org/officeDocument/2006/relationships/image" Target="../media/image45.png"/><Relationship Id="rId31" Type="http://schemas.openxmlformats.org/officeDocument/2006/relationships/customXml" Target="../ink/ink87.xml"/><Relationship Id="rId44" Type="http://schemas.openxmlformats.org/officeDocument/2006/relationships/image" Target="../media/image111.png"/><Relationship Id="rId4" Type="http://schemas.openxmlformats.org/officeDocument/2006/relationships/customXml" Target="../ink/ink73.xml"/><Relationship Id="rId9" Type="http://schemas.openxmlformats.org/officeDocument/2006/relationships/image" Target="../media/image96.png"/><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104.png"/><Relationship Id="rId30" Type="http://schemas.openxmlformats.org/officeDocument/2006/relationships/image" Target="../media/image105.png"/><Relationship Id="rId35" Type="http://schemas.openxmlformats.org/officeDocument/2006/relationships/customXml" Target="../ink/ink90.xml"/><Relationship Id="rId43" Type="http://schemas.openxmlformats.org/officeDocument/2006/relationships/customXml" Target="../ink/ink94.xml"/><Relationship Id="rId8" Type="http://schemas.openxmlformats.org/officeDocument/2006/relationships/customXml" Target="../ink/ink75.xml"/><Relationship Id="rId3" Type="http://schemas.openxmlformats.org/officeDocument/2006/relationships/image" Target="../media/image93.png"/><Relationship Id="rId12" Type="http://schemas.openxmlformats.org/officeDocument/2006/relationships/customXml" Target="../ink/ink77.xml"/><Relationship Id="rId17" Type="http://schemas.openxmlformats.org/officeDocument/2006/relationships/image" Target="../media/image100.png"/><Relationship Id="rId25" Type="http://schemas.openxmlformats.org/officeDocument/2006/relationships/image" Target="../media/image103.png"/><Relationship Id="rId33" Type="http://schemas.openxmlformats.org/officeDocument/2006/relationships/customXml" Target="../ink/ink88.xml"/><Relationship Id="rId38"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2547" y="0"/>
            <a:ext cx="12192000" cy="6858000"/>
            <a:chOff x="0" y="0"/>
            <a:chExt cx="12192000" cy="6858000"/>
          </a:xfrm>
        </p:grpSpPr>
        <p:pic>
          <p:nvPicPr>
            <p:cNvPr id="3" name="object 3"/>
            <p:cNvPicPr/>
            <p:nvPr/>
          </p:nvPicPr>
          <p:blipFill>
            <a:blip r:embed="rId2" cstate="print"/>
            <a:stretch>
              <a:fillRect/>
            </a:stretch>
          </p:blipFill>
          <p:spPr>
            <a:xfrm>
              <a:off x="8229600" y="4619244"/>
              <a:ext cx="3962400" cy="2238756"/>
            </a:xfrm>
            <a:prstGeom prst="rect">
              <a:avLst/>
            </a:prstGeom>
          </p:spPr>
        </p:pic>
        <p:pic>
          <p:nvPicPr>
            <p:cNvPr id="4" name="object 4"/>
            <p:cNvPicPr/>
            <p:nvPr/>
          </p:nvPicPr>
          <p:blipFill>
            <a:blip r:embed="rId3" cstate="print"/>
            <a:stretch>
              <a:fillRect/>
            </a:stretch>
          </p:blipFill>
          <p:spPr>
            <a:xfrm>
              <a:off x="388620" y="2703576"/>
              <a:ext cx="10634472" cy="4154424"/>
            </a:xfrm>
            <a:prstGeom prst="rect">
              <a:avLst/>
            </a:prstGeom>
          </p:spPr>
        </p:pic>
        <p:pic>
          <p:nvPicPr>
            <p:cNvPr id="5" name="object 5"/>
            <p:cNvPicPr/>
            <p:nvPr/>
          </p:nvPicPr>
          <p:blipFill>
            <a:blip r:embed="rId4" cstate="print"/>
            <a:stretch>
              <a:fillRect/>
            </a:stretch>
          </p:blipFill>
          <p:spPr>
            <a:xfrm>
              <a:off x="0" y="0"/>
              <a:ext cx="12192000" cy="6858000"/>
            </a:xfrm>
            <a:prstGeom prst="rect">
              <a:avLst/>
            </a:prstGeom>
          </p:spPr>
        </p:pic>
        <p:pic>
          <p:nvPicPr>
            <p:cNvPr id="6" name="object 6"/>
            <p:cNvPicPr/>
            <p:nvPr/>
          </p:nvPicPr>
          <p:blipFill>
            <a:blip r:embed="rId5" cstate="print"/>
            <a:stretch>
              <a:fillRect/>
            </a:stretch>
          </p:blipFill>
          <p:spPr>
            <a:xfrm>
              <a:off x="4399788" y="301752"/>
              <a:ext cx="1434084" cy="1016508"/>
            </a:xfrm>
            <a:prstGeom prst="rect">
              <a:avLst/>
            </a:prstGeom>
          </p:spPr>
        </p:pic>
      </p:grpSp>
      <p:sp>
        <p:nvSpPr>
          <p:cNvPr id="7" name="object 7"/>
          <p:cNvSpPr txBox="1">
            <a:spLocks noGrp="1"/>
          </p:cNvSpPr>
          <p:nvPr>
            <p:ph type="title"/>
          </p:nvPr>
        </p:nvSpPr>
        <p:spPr>
          <a:xfrm>
            <a:off x="3181350" y="1687665"/>
            <a:ext cx="5954395" cy="451484"/>
          </a:xfrm>
          <a:prstGeom prst="rect">
            <a:avLst/>
          </a:prstGeom>
        </p:spPr>
        <p:txBody>
          <a:bodyPr vert="horz" wrap="square" lIns="0" tIns="12065" rIns="0" bIns="0" rtlCol="0">
            <a:spAutoFit/>
          </a:bodyPr>
          <a:lstStyle/>
          <a:p>
            <a:pPr marL="12700">
              <a:lnSpc>
                <a:spcPct val="100000"/>
              </a:lnSpc>
              <a:spcBef>
                <a:spcPts val="95"/>
              </a:spcBef>
            </a:pPr>
            <a:r>
              <a:rPr spc="130" dirty="0">
                <a:solidFill>
                  <a:srgbClr val="F5A000"/>
                </a:solidFill>
              </a:rPr>
              <a:t>杭 州 申 昊 科 技 股 份 有 限 公 司</a:t>
            </a:r>
          </a:p>
        </p:txBody>
      </p:sp>
      <p:sp>
        <p:nvSpPr>
          <p:cNvPr id="8" name="object 8"/>
          <p:cNvSpPr txBox="1"/>
          <p:nvPr/>
        </p:nvSpPr>
        <p:spPr>
          <a:xfrm>
            <a:off x="3436620" y="2208365"/>
            <a:ext cx="5700395" cy="240029"/>
          </a:xfrm>
          <a:prstGeom prst="rect">
            <a:avLst/>
          </a:prstGeom>
        </p:spPr>
        <p:txBody>
          <a:bodyPr vert="horz" wrap="square" lIns="0" tIns="13335" rIns="0" bIns="0" rtlCol="0">
            <a:spAutoFit/>
          </a:bodyPr>
          <a:lstStyle/>
          <a:p>
            <a:pPr marL="12700">
              <a:lnSpc>
                <a:spcPct val="100000"/>
              </a:lnSpc>
              <a:spcBef>
                <a:spcPts val="105"/>
              </a:spcBef>
              <a:tabLst>
                <a:tab pos="1527175" algn="l"/>
                <a:tab pos="2856865" algn="l"/>
                <a:tab pos="4695190" algn="l"/>
              </a:tabLst>
            </a:pPr>
            <a:r>
              <a:rPr sz="1400" b="1" dirty="0">
                <a:solidFill>
                  <a:srgbClr val="A6A6A6"/>
                </a:solidFill>
                <a:latin typeface="Arial"/>
                <a:cs typeface="Arial"/>
              </a:rPr>
              <a:t>H</a:t>
            </a:r>
            <a:r>
              <a:rPr sz="1400" b="1" spc="-15" dirty="0">
                <a:solidFill>
                  <a:srgbClr val="A6A6A6"/>
                </a:solidFill>
                <a:latin typeface="Arial"/>
                <a:cs typeface="Arial"/>
              </a:rPr>
              <a:t> </a:t>
            </a:r>
            <a:r>
              <a:rPr sz="1400" b="1" dirty="0">
                <a:solidFill>
                  <a:srgbClr val="A6A6A6"/>
                </a:solidFill>
                <a:latin typeface="Arial"/>
                <a:cs typeface="Arial"/>
              </a:rPr>
              <a:t>A</a:t>
            </a:r>
            <a:r>
              <a:rPr sz="1400" b="1" spc="-15" dirty="0">
                <a:solidFill>
                  <a:srgbClr val="A6A6A6"/>
                </a:solidFill>
                <a:latin typeface="Arial"/>
                <a:cs typeface="Arial"/>
              </a:rPr>
              <a:t> </a:t>
            </a:r>
            <a:r>
              <a:rPr sz="1400" b="1" dirty="0">
                <a:solidFill>
                  <a:srgbClr val="A6A6A6"/>
                </a:solidFill>
                <a:latin typeface="Arial"/>
                <a:cs typeface="Arial"/>
              </a:rPr>
              <a:t>N</a:t>
            </a:r>
            <a:r>
              <a:rPr sz="1400" b="1" spc="-10" dirty="0">
                <a:solidFill>
                  <a:srgbClr val="A6A6A6"/>
                </a:solidFill>
                <a:latin typeface="Arial"/>
                <a:cs typeface="Arial"/>
              </a:rPr>
              <a:t> </a:t>
            </a:r>
            <a:r>
              <a:rPr sz="1400" b="1" dirty="0">
                <a:solidFill>
                  <a:srgbClr val="A6A6A6"/>
                </a:solidFill>
                <a:latin typeface="Arial"/>
                <a:cs typeface="Arial"/>
              </a:rPr>
              <a:t>G</a:t>
            </a:r>
            <a:r>
              <a:rPr sz="1400" b="1" spc="-10" dirty="0">
                <a:solidFill>
                  <a:srgbClr val="A6A6A6"/>
                </a:solidFill>
                <a:latin typeface="Arial"/>
                <a:cs typeface="Arial"/>
              </a:rPr>
              <a:t> </a:t>
            </a:r>
            <a:r>
              <a:rPr sz="1400" b="1" dirty="0">
                <a:solidFill>
                  <a:srgbClr val="A6A6A6"/>
                </a:solidFill>
                <a:latin typeface="Arial"/>
                <a:cs typeface="Arial"/>
              </a:rPr>
              <a:t>Z</a:t>
            </a:r>
            <a:r>
              <a:rPr sz="1400" b="1" spc="-10" dirty="0">
                <a:solidFill>
                  <a:srgbClr val="A6A6A6"/>
                </a:solidFill>
                <a:latin typeface="Arial"/>
                <a:cs typeface="Arial"/>
              </a:rPr>
              <a:t> </a:t>
            </a:r>
            <a:r>
              <a:rPr sz="1400" b="1" dirty="0">
                <a:solidFill>
                  <a:srgbClr val="A6A6A6"/>
                </a:solidFill>
                <a:latin typeface="Arial"/>
                <a:cs typeface="Arial"/>
              </a:rPr>
              <a:t>H</a:t>
            </a:r>
            <a:r>
              <a:rPr sz="1400" b="1" spc="-10" dirty="0">
                <a:solidFill>
                  <a:srgbClr val="A6A6A6"/>
                </a:solidFill>
                <a:latin typeface="Arial"/>
                <a:cs typeface="Arial"/>
              </a:rPr>
              <a:t> </a:t>
            </a:r>
            <a:r>
              <a:rPr sz="1400" b="1" dirty="0">
                <a:solidFill>
                  <a:srgbClr val="A6A6A6"/>
                </a:solidFill>
                <a:latin typeface="Arial"/>
                <a:cs typeface="Arial"/>
              </a:rPr>
              <a:t>O</a:t>
            </a:r>
            <a:r>
              <a:rPr sz="1400" b="1" spc="-10" dirty="0">
                <a:solidFill>
                  <a:srgbClr val="A6A6A6"/>
                </a:solidFill>
                <a:latin typeface="Arial"/>
                <a:cs typeface="Arial"/>
              </a:rPr>
              <a:t> </a:t>
            </a:r>
            <a:r>
              <a:rPr sz="1400" b="1" spc="-50" dirty="0">
                <a:solidFill>
                  <a:srgbClr val="A6A6A6"/>
                </a:solidFill>
                <a:latin typeface="Arial"/>
                <a:cs typeface="Arial"/>
              </a:rPr>
              <a:t>U</a:t>
            </a:r>
            <a:r>
              <a:rPr sz="1400" b="1" dirty="0">
                <a:solidFill>
                  <a:srgbClr val="A6A6A6"/>
                </a:solidFill>
                <a:latin typeface="Arial"/>
                <a:cs typeface="Arial"/>
              </a:rPr>
              <a:t>	S</a:t>
            </a:r>
            <a:r>
              <a:rPr sz="1400" b="1" spc="-15" dirty="0">
                <a:solidFill>
                  <a:srgbClr val="A6A6A6"/>
                </a:solidFill>
                <a:latin typeface="Arial"/>
                <a:cs typeface="Arial"/>
              </a:rPr>
              <a:t> </a:t>
            </a:r>
            <a:r>
              <a:rPr sz="1400" b="1" dirty="0">
                <a:solidFill>
                  <a:srgbClr val="A6A6A6"/>
                </a:solidFill>
                <a:latin typeface="Arial"/>
                <a:cs typeface="Arial"/>
              </a:rPr>
              <a:t>H</a:t>
            </a:r>
            <a:r>
              <a:rPr sz="1400" b="1" spc="-15" dirty="0">
                <a:solidFill>
                  <a:srgbClr val="A6A6A6"/>
                </a:solidFill>
                <a:latin typeface="Arial"/>
                <a:cs typeface="Arial"/>
              </a:rPr>
              <a:t> </a:t>
            </a:r>
            <a:r>
              <a:rPr sz="1400" b="1" dirty="0">
                <a:solidFill>
                  <a:srgbClr val="A6A6A6"/>
                </a:solidFill>
                <a:latin typeface="Arial"/>
                <a:cs typeface="Arial"/>
              </a:rPr>
              <a:t>E</a:t>
            </a:r>
            <a:r>
              <a:rPr sz="1400" b="1" spc="-10" dirty="0">
                <a:solidFill>
                  <a:srgbClr val="A6A6A6"/>
                </a:solidFill>
                <a:latin typeface="Arial"/>
                <a:cs typeface="Arial"/>
              </a:rPr>
              <a:t> </a:t>
            </a:r>
            <a:r>
              <a:rPr sz="1400" b="1" dirty="0">
                <a:solidFill>
                  <a:srgbClr val="A6A6A6"/>
                </a:solidFill>
                <a:latin typeface="Arial"/>
                <a:cs typeface="Arial"/>
              </a:rPr>
              <a:t>N</a:t>
            </a:r>
            <a:r>
              <a:rPr sz="1400" b="1" spc="-15" dirty="0">
                <a:solidFill>
                  <a:srgbClr val="A6A6A6"/>
                </a:solidFill>
                <a:latin typeface="Arial"/>
                <a:cs typeface="Arial"/>
              </a:rPr>
              <a:t> </a:t>
            </a:r>
            <a:r>
              <a:rPr sz="1400" b="1" dirty="0">
                <a:solidFill>
                  <a:srgbClr val="A6A6A6"/>
                </a:solidFill>
                <a:latin typeface="Arial"/>
                <a:cs typeface="Arial"/>
              </a:rPr>
              <a:t>H</a:t>
            </a:r>
            <a:r>
              <a:rPr sz="1400" b="1" spc="-15" dirty="0">
                <a:solidFill>
                  <a:srgbClr val="A6A6A6"/>
                </a:solidFill>
                <a:latin typeface="Arial"/>
                <a:cs typeface="Arial"/>
              </a:rPr>
              <a:t> </a:t>
            </a:r>
            <a:r>
              <a:rPr sz="1400" b="1" dirty="0">
                <a:solidFill>
                  <a:srgbClr val="A6A6A6"/>
                </a:solidFill>
                <a:latin typeface="Arial"/>
                <a:cs typeface="Arial"/>
              </a:rPr>
              <a:t>A</a:t>
            </a:r>
            <a:r>
              <a:rPr sz="1400" b="1" spc="-10" dirty="0">
                <a:solidFill>
                  <a:srgbClr val="A6A6A6"/>
                </a:solidFill>
                <a:latin typeface="Arial"/>
                <a:cs typeface="Arial"/>
              </a:rPr>
              <a:t> </a:t>
            </a:r>
            <a:r>
              <a:rPr sz="1400" b="1" spc="-50" dirty="0">
                <a:solidFill>
                  <a:srgbClr val="A6A6A6"/>
                </a:solidFill>
                <a:latin typeface="Arial"/>
                <a:cs typeface="Arial"/>
              </a:rPr>
              <a:t>O</a:t>
            </a:r>
            <a:r>
              <a:rPr sz="1400" b="1" dirty="0">
                <a:solidFill>
                  <a:srgbClr val="A6A6A6"/>
                </a:solidFill>
                <a:latin typeface="Arial"/>
                <a:cs typeface="Arial"/>
              </a:rPr>
              <a:t>	T</a:t>
            </a:r>
            <a:r>
              <a:rPr sz="1400" b="1" spc="-15" dirty="0">
                <a:solidFill>
                  <a:srgbClr val="A6A6A6"/>
                </a:solidFill>
                <a:latin typeface="Arial"/>
                <a:cs typeface="Arial"/>
              </a:rPr>
              <a:t> </a:t>
            </a:r>
            <a:r>
              <a:rPr sz="1400" b="1" dirty="0">
                <a:solidFill>
                  <a:srgbClr val="A6A6A6"/>
                </a:solidFill>
                <a:latin typeface="Arial"/>
                <a:cs typeface="Arial"/>
              </a:rPr>
              <a:t>E</a:t>
            </a:r>
            <a:r>
              <a:rPr sz="1400" b="1" spc="-10" dirty="0">
                <a:solidFill>
                  <a:srgbClr val="A6A6A6"/>
                </a:solidFill>
                <a:latin typeface="Arial"/>
                <a:cs typeface="Arial"/>
              </a:rPr>
              <a:t> </a:t>
            </a:r>
            <a:r>
              <a:rPr sz="1400" b="1" dirty="0">
                <a:solidFill>
                  <a:srgbClr val="A6A6A6"/>
                </a:solidFill>
                <a:latin typeface="Arial"/>
                <a:cs typeface="Arial"/>
              </a:rPr>
              <a:t>C</a:t>
            </a:r>
            <a:r>
              <a:rPr sz="1400" b="1" spc="-10" dirty="0">
                <a:solidFill>
                  <a:srgbClr val="A6A6A6"/>
                </a:solidFill>
                <a:latin typeface="Arial"/>
                <a:cs typeface="Arial"/>
              </a:rPr>
              <a:t> </a:t>
            </a:r>
            <a:r>
              <a:rPr sz="1400" b="1" dirty="0">
                <a:solidFill>
                  <a:srgbClr val="A6A6A6"/>
                </a:solidFill>
                <a:latin typeface="Arial"/>
                <a:cs typeface="Arial"/>
              </a:rPr>
              <a:t>H</a:t>
            </a:r>
            <a:r>
              <a:rPr sz="1400" b="1" spc="-10" dirty="0">
                <a:solidFill>
                  <a:srgbClr val="A6A6A6"/>
                </a:solidFill>
                <a:latin typeface="Arial"/>
                <a:cs typeface="Arial"/>
              </a:rPr>
              <a:t> </a:t>
            </a:r>
            <a:r>
              <a:rPr sz="1400" b="1" dirty="0">
                <a:solidFill>
                  <a:srgbClr val="A6A6A6"/>
                </a:solidFill>
                <a:latin typeface="Arial"/>
                <a:cs typeface="Arial"/>
              </a:rPr>
              <a:t>N</a:t>
            </a:r>
            <a:r>
              <a:rPr sz="1400" b="1" spc="-15" dirty="0">
                <a:solidFill>
                  <a:srgbClr val="A6A6A6"/>
                </a:solidFill>
                <a:latin typeface="Arial"/>
                <a:cs typeface="Arial"/>
              </a:rPr>
              <a:t> </a:t>
            </a:r>
            <a:r>
              <a:rPr sz="1400" b="1" dirty="0">
                <a:solidFill>
                  <a:srgbClr val="A6A6A6"/>
                </a:solidFill>
                <a:latin typeface="Arial"/>
                <a:cs typeface="Arial"/>
              </a:rPr>
              <a:t>O</a:t>
            </a:r>
            <a:r>
              <a:rPr sz="1400" b="1" spc="-10" dirty="0">
                <a:solidFill>
                  <a:srgbClr val="A6A6A6"/>
                </a:solidFill>
                <a:latin typeface="Arial"/>
                <a:cs typeface="Arial"/>
              </a:rPr>
              <a:t> </a:t>
            </a:r>
            <a:r>
              <a:rPr sz="1400" b="1" dirty="0">
                <a:solidFill>
                  <a:srgbClr val="A6A6A6"/>
                </a:solidFill>
                <a:latin typeface="Arial"/>
                <a:cs typeface="Arial"/>
              </a:rPr>
              <a:t>L</a:t>
            </a:r>
            <a:r>
              <a:rPr sz="1400" b="1" spc="-10" dirty="0">
                <a:solidFill>
                  <a:srgbClr val="A6A6A6"/>
                </a:solidFill>
                <a:latin typeface="Arial"/>
                <a:cs typeface="Arial"/>
              </a:rPr>
              <a:t> </a:t>
            </a:r>
            <a:r>
              <a:rPr sz="1400" b="1" dirty="0">
                <a:solidFill>
                  <a:srgbClr val="A6A6A6"/>
                </a:solidFill>
                <a:latin typeface="Arial"/>
                <a:cs typeface="Arial"/>
              </a:rPr>
              <a:t>O</a:t>
            </a:r>
            <a:r>
              <a:rPr sz="1400" b="1" spc="-10" dirty="0">
                <a:solidFill>
                  <a:srgbClr val="A6A6A6"/>
                </a:solidFill>
                <a:latin typeface="Arial"/>
                <a:cs typeface="Arial"/>
              </a:rPr>
              <a:t> </a:t>
            </a:r>
            <a:r>
              <a:rPr sz="1400" b="1" dirty="0">
                <a:solidFill>
                  <a:srgbClr val="A6A6A6"/>
                </a:solidFill>
                <a:latin typeface="Arial"/>
                <a:cs typeface="Arial"/>
              </a:rPr>
              <a:t>G</a:t>
            </a:r>
            <a:r>
              <a:rPr sz="1400" b="1" spc="-10" dirty="0">
                <a:solidFill>
                  <a:srgbClr val="A6A6A6"/>
                </a:solidFill>
                <a:latin typeface="Arial"/>
                <a:cs typeface="Arial"/>
              </a:rPr>
              <a:t> </a:t>
            </a:r>
            <a:r>
              <a:rPr sz="1400" b="1" spc="-50" dirty="0">
                <a:solidFill>
                  <a:srgbClr val="A6A6A6"/>
                </a:solidFill>
                <a:latin typeface="Arial"/>
                <a:cs typeface="Arial"/>
              </a:rPr>
              <a:t>Y</a:t>
            </a:r>
            <a:r>
              <a:rPr sz="1400" b="1" dirty="0">
                <a:solidFill>
                  <a:srgbClr val="A6A6A6"/>
                </a:solidFill>
                <a:latin typeface="Arial"/>
                <a:cs typeface="Arial"/>
              </a:rPr>
              <a:t>	C</a:t>
            </a:r>
            <a:r>
              <a:rPr sz="1400" b="1" spc="-20" dirty="0">
                <a:solidFill>
                  <a:srgbClr val="A6A6A6"/>
                </a:solidFill>
                <a:latin typeface="Arial"/>
                <a:cs typeface="Arial"/>
              </a:rPr>
              <a:t> </a:t>
            </a:r>
            <a:r>
              <a:rPr sz="1400" b="1" dirty="0">
                <a:solidFill>
                  <a:srgbClr val="A6A6A6"/>
                </a:solidFill>
                <a:latin typeface="Arial"/>
                <a:cs typeface="Arial"/>
              </a:rPr>
              <a:t>O</a:t>
            </a:r>
            <a:r>
              <a:rPr sz="1400" b="1" spc="-10" dirty="0">
                <a:solidFill>
                  <a:srgbClr val="A6A6A6"/>
                </a:solidFill>
                <a:latin typeface="Arial"/>
                <a:cs typeface="Arial"/>
              </a:rPr>
              <a:t> </a:t>
            </a:r>
            <a:r>
              <a:rPr sz="1400" b="1" dirty="0">
                <a:solidFill>
                  <a:srgbClr val="A6A6A6"/>
                </a:solidFill>
                <a:latin typeface="Arial"/>
                <a:cs typeface="Arial"/>
              </a:rPr>
              <a:t>.</a:t>
            </a:r>
            <a:r>
              <a:rPr sz="1400" b="1" spc="-5" dirty="0">
                <a:solidFill>
                  <a:srgbClr val="A6A6A6"/>
                </a:solidFill>
                <a:latin typeface="Arial"/>
                <a:cs typeface="Arial"/>
              </a:rPr>
              <a:t> </a:t>
            </a:r>
            <a:r>
              <a:rPr sz="1400" b="1" dirty="0">
                <a:solidFill>
                  <a:srgbClr val="A6A6A6"/>
                </a:solidFill>
                <a:latin typeface="Arial"/>
                <a:cs typeface="Arial"/>
              </a:rPr>
              <a:t>,</a:t>
            </a:r>
            <a:r>
              <a:rPr sz="1400" b="1" spc="-5" dirty="0">
                <a:solidFill>
                  <a:srgbClr val="A6A6A6"/>
                </a:solidFill>
                <a:latin typeface="Arial"/>
                <a:cs typeface="Arial"/>
              </a:rPr>
              <a:t> </a:t>
            </a:r>
            <a:r>
              <a:rPr sz="1400" b="1" dirty="0">
                <a:solidFill>
                  <a:srgbClr val="A6A6A6"/>
                </a:solidFill>
                <a:latin typeface="Arial"/>
                <a:cs typeface="Arial"/>
              </a:rPr>
              <a:t>L</a:t>
            </a:r>
            <a:r>
              <a:rPr sz="1400" b="1" spc="-114" dirty="0">
                <a:solidFill>
                  <a:srgbClr val="A6A6A6"/>
                </a:solidFill>
                <a:latin typeface="Arial"/>
                <a:cs typeface="Arial"/>
              </a:rPr>
              <a:t> </a:t>
            </a:r>
            <a:r>
              <a:rPr sz="1400" b="1" dirty="0">
                <a:solidFill>
                  <a:srgbClr val="A6A6A6"/>
                </a:solidFill>
                <a:latin typeface="Arial"/>
                <a:cs typeface="Arial"/>
              </a:rPr>
              <a:t>T</a:t>
            </a:r>
            <a:r>
              <a:rPr sz="1400" b="1" spc="-10" dirty="0">
                <a:solidFill>
                  <a:srgbClr val="A6A6A6"/>
                </a:solidFill>
                <a:latin typeface="Arial"/>
                <a:cs typeface="Arial"/>
              </a:rPr>
              <a:t> </a:t>
            </a:r>
            <a:r>
              <a:rPr sz="1400" b="1" spc="-50" dirty="0">
                <a:solidFill>
                  <a:srgbClr val="A6A6A6"/>
                </a:solidFill>
                <a:latin typeface="Arial"/>
                <a:cs typeface="Arial"/>
              </a:rPr>
              <a:t>D</a:t>
            </a:r>
            <a:endParaRPr sz="1400">
              <a:latin typeface="Arial"/>
              <a:cs typeface="Arial"/>
            </a:endParaRPr>
          </a:p>
        </p:txBody>
      </p:sp>
      <p:sp>
        <p:nvSpPr>
          <p:cNvPr id="9" name="object 9"/>
          <p:cNvSpPr txBox="1"/>
          <p:nvPr/>
        </p:nvSpPr>
        <p:spPr>
          <a:xfrm>
            <a:off x="5912484" y="764540"/>
            <a:ext cx="2545716" cy="289823"/>
          </a:xfrm>
          <a:prstGeom prst="rect">
            <a:avLst/>
          </a:prstGeom>
        </p:spPr>
        <p:txBody>
          <a:bodyPr vert="horz" wrap="square" lIns="0" tIns="12700" rIns="0" bIns="0" rtlCol="0">
            <a:spAutoFit/>
          </a:bodyPr>
          <a:lstStyle/>
          <a:p>
            <a:pPr marL="12700">
              <a:lnSpc>
                <a:spcPct val="100000"/>
              </a:lnSpc>
              <a:spcBef>
                <a:spcPts val="100"/>
              </a:spcBef>
            </a:pPr>
            <a:r>
              <a:rPr lang="en-SG" sz="1800" b="1" spc="-5" dirty="0">
                <a:solidFill>
                  <a:srgbClr val="585858"/>
                </a:solidFill>
                <a:latin typeface="Microsoft YaHei"/>
                <a:cs typeface="Microsoft YaHei"/>
              </a:rPr>
              <a:t>Stock Code</a:t>
            </a:r>
            <a:r>
              <a:rPr sz="1800" b="1" spc="-5" dirty="0">
                <a:solidFill>
                  <a:srgbClr val="585858"/>
                </a:solidFill>
                <a:latin typeface="Microsoft YaHei"/>
                <a:cs typeface="Microsoft YaHei"/>
              </a:rPr>
              <a:t>：</a:t>
            </a:r>
            <a:r>
              <a:rPr sz="1800" b="1" spc="-10" dirty="0">
                <a:solidFill>
                  <a:srgbClr val="585858"/>
                </a:solidFill>
                <a:latin typeface="Microsoft YaHei"/>
                <a:cs typeface="Microsoft YaHei"/>
              </a:rPr>
              <a:t>300853</a:t>
            </a:r>
            <a:endParaRPr sz="1800" dirty="0">
              <a:latin typeface="Microsoft YaHei"/>
              <a:cs typeface="Microsoft YaHei"/>
            </a:endParaRPr>
          </a:p>
        </p:txBody>
      </p:sp>
      <p:sp>
        <p:nvSpPr>
          <p:cNvPr id="10" name="object 10"/>
          <p:cNvSpPr txBox="1"/>
          <p:nvPr/>
        </p:nvSpPr>
        <p:spPr>
          <a:xfrm>
            <a:off x="4471083" y="3429000"/>
            <a:ext cx="5441315" cy="299720"/>
          </a:xfrm>
          <a:prstGeom prst="rect">
            <a:avLst/>
          </a:prstGeom>
        </p:spPr>
        <p:txBody>
          <a:bodyPr vert="horz" wrap="square" lIns="0" tIns="12700" rIns="0" bIns="0" rtlCol="0">
            <a:spAutoFit/>
          </a:bodyPr>
          <a:lstStyle/>
          <a:p>
            <a:pPr marL="12700">
              <a:lnSpc>
                <a:spcPct val="100000"/>
              </a:lnSpc>
              <a:spcBef>
                <a:spcPts val="100"/>
              </a:spcBef>
              <a:tabLst>
                <a:tab pos="660400" algn="l"/>
                <a:tab pos="1308735" algn="l"/>
                <a:tab pos="1957070" algn="l"/>
                <a:tab pos="2605405" algn="l"/>
                <a:tab pos="3253740" algn="l"/>
                <a:tab pos="3902075" algn="l"/>
                <a:tab pos="4550410" algn="l"/>
                <a:tab pos="5199380" algn="l"/>
              </a:tabLst>
            </a:pPr>
            <a:r>
              <a:rPr lang="en-SG" altLang="zh-CN" sz="1800" b="1" spc="-50" dirty="0">
                <a:solidFill>
                  <a:srgbClr val="585858"/>
                </a:solidFill>
                <a:latin typeface="Microsoft YaHei"/>
                <a:cs typeface="Microsoft YaHei"/>
              </a:rPr>
              <a:t>Introduction to Shenlong ROV</a:t>
            </a:r>
            <a:endParaRPr lang="zh-CN" altLang="en-US" sz="1800" dirty="0">
              <a:latin typeface="Microsoft YaHei"/>
              <a:cs typeface="Microsoft Ya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3815" y="88899"/>
            <a:ext cx="11687935" cy="850265"/>
            <a:chOff x="43815" y="88899"/>
            <a:chExt cx="11687935" cy="850265"/>
          </a:xfrm>
        </p:grpSpPr>
        <p:sp>
          <p:nvSpPr>
            <p:cNvPr id="4" name="object 4"/>
            <p:cNvSpPr/>
            <p:nvPr/>
          </p:nvSpPr>
          <p:spPr>
            <a:xfrm>
              <a:off x="145414" y="190499"/>
              <a:ext cx="774700" cy="748665"/>
            </a:xfrm>
            <a:custGeom>
              <a:avLst/>
              <a:gdLst/>
              <a:ahLst/>
              <a:cxnLst/>
              <a:rect l="l" t="t" r="r" b="b"/>
              <a:pathLst>
                <a:path w="774700" h="748665">
                  <a:moveTo>
                    <a:pt x="774700" y="748665"/>
                  </a:moveTo>
                  <a:lnTo>
                    <a:pt x="0" y="748665"/>
                  </a:lnTo>
                  <a:lnTo>
                    <a:pt x="0" y="0"/>
                  </a:lnTo>
                  <a:lnTo>
                    <a:pt x="774700" y="0"/>
                  </a:lnTo>
                  <a:lnTo>
                    <a:pt x="774700" y="6350"/>
                  </a:lnTo>
                  <a:lnTo>
                    <a:pt x="12700" y="6350"/>
                  </a:lnTo>
                  <a:lnTo>
                    <a:pt x="6350" y="12700"/>
                  </a:lnTo>
                  <a:lnTo>
                    <a:pt x="12700" y="12700"/>
                  </a:lnTo>
                  <a:lnTo>
                    <a:pt x="12700" y="735965"/>
                  </a:lnTo>
                  <a:lnTo>
                    <a:pt x="6350" y="735965"/>
                  </a:lnTo>
                  <a:lnTo>
                    <a:pt x="12700" y="742315"/>
                  </a:lnTo>
                  <a:lnTo>
                    <a:pt x="774700" y="742315"/>
                  </a:lnTo>
                  <a:lnTo>
                    <a:pt x="774700" y="748665"/>
                  </a:lnTo>
                  <a:close/>
                </a:path>
                <a:path w="774700" h="748665">
                  <a:moveTo>
                    <a:pt x="12700" y="12700"/>
                  </a:moveTo>
                  <a:lnTo>
                    <a:pt x="6350" y="12700"/>
                  </a:lnTo>
                  <a:lnTo>
                    <a:pt x="12700" y="6350"/>
                  </a:lnTo>
                  <a:lnTo>
                    <a:pt x="12700" y="12700"/>
                  </a:lnTo>
                  <a:close/>
                </a:path>
                <a:path w="774700" h="748665">
                  <a:moveTo>
                    <a:pt x="762000" y="12700"/>
                  </a:moveTo>
                  <a:lnTo>
                    <a:pt x="12700" y="12700"/>
                  </a:lnTo>
                  <a:lnTo>
                    <a:pt x="12700" y="6350"/>
                  </a:lnTo>
                  <a:lnTo>
                    <a:pt x="762000" y="6350"/>
                  </a:lnTo>
                  <a:lnTo>
                    <a:pt x="762000" y="12700"/>
                  </a:lnTo>
                  <a:close/>
                </a:path>
                <a:path w="774700" h="748665">
                  <a:moveTo>
                    <a:pt x="762000" y="742315"/>
                  </a:moveTo>
                  <a:lnTo>
                    <a:pt x="762000" y="6350"/>
                  </a:lnTo>
                  <a:lnTo>
                    <a:pt x="768350" y="12700"/>
                  </a:lnTo>
                  <a:lnTo>
                    <a:pt x="774700" y="12700"/>
                  </a:lnTo>
                  <a:lnTo>
                    <a:pt x="774700" y="735965"/>
                  </a:lnTo>
                  <a:lnTo>
                    <a:pt x="768350" y="735965"/>
                  </a:lnTo>
                  <a:lnTo>
                    <a:pt x="762000" y="742315"/>
                  </a:lnTo>
                  <a:close/>
                </a:path>
                <a:path w="774700" h="748665">
                  <a:moveTo>
                    <a:pt x="774700" y="12700"/>
                  </a:moveTo>
                  <a:lnTo>
                    <a:pt x="768350" y="12700"/>
                  </a:lnTo>
                  <a:lnTo>
                    <a:pt x="762000" y="6350"/>
                  </a:lnTo>
                  <a:lnTo>
                    <a:pt x="774700" y="6350"/>
                  </a:lnTo>
                  <a:lnTo>
                    <a:pt x="774700" y="12700"/>
                  </a:lnTo>
                  <a:close/>
                </a:path>
                <a:path w="774700" h="748665">
                  <a:moveTo>
                    <a:pt x="12700" y="742315"/>
                  </a:moveTo>
                  <a:lnTo>
                    <a:pt x="6350" y="735965"/>
                  </a:lnTo>
                  <a:lnTo>
                    <a:pt x="12700" y="735965"/>
                  </a:lnTo>
                  <a:lnTo>
                    <a:pt x="12700" y="742315"/>
                  </a:lnTo>
                  <a:close/>
                </a:path>
                <a:path w="774700" h="748665">
                  <a:moveTo>
                    <a:pt x="762000" y="742315"/>
                  </a:moveTo>
                  <a:lnTo>
                    <a:pt x="12700" y="742315"/>
                  </a:lnTo>
                  <a:lnTo>
                    <a:pt x="12700" y="735965"/>
                  </a:lnTo>
                  <a:lnTo>
                    <a:pt x="762000" y="735965"/>
                  </a:lnTo>
                  <a:lnTo>
                    <a:pt x="762000" y="742315"/>
                  </a:lnTo>
                  <a:close/>
                </a:path>
                <a:path w="774700" h="748665">
                  <a:moveTo>
                    <a:pt x="774700" y="742315"/>
                  </a:moveTo>
                  <a:lnTo>
                    <a:pt x="762000" y="742315"/>
                  </a:lnTo>
                  <a:lnTo>
                    <a:pt x="768350" y="735965"/>
                  </a:lnTo>
                  <a:lnTo>
                    <a:pt x="774700" y="735965"/>
                  </a:lnTo>
                  <a:lnTo>
                    <a:pt x="774700" y="742315"/>
                  </a:lnTo>
                  <a:close/>
                </a:path>
              </a:pathLst>
            </a:custGeom>
            <a:solidFill>
              <a:srgbClr val="F5A000"/>
            </a:solidFill>
          </p:spPr>
          <p:txBody>
            <a:bodyPr wrap="square" lIns="0" tIns="0" rIns="0" bIns="0" rtlCol="0"/>
            <a:lstStyle/>
            <a:p>
              <a:endParaRPr/>
            </a:p>
          </p:txBody>
        </p:sp>
        <p:sp>
          <p:nvSpPr>
            <p:cNvPr id="5" name="object 5"/>
            <p:cNvSpPr/>
            <p:nvPr/>
          </p:nvSpPr>
          <p:spPr>
            <a:xfrm>
              <a:off x="50292" y="99060"/>
              <a:ext cx="304800" cy="254635"/>
            </a:xfrm>
            <a:custGeom>
              <a:avLst/>
              <a:gdLst/>
              <a:ahLst/>
              <a:cxnLst/>
              <a:rect l="l" t="t" r="r" b="b"/>
              <a:pathLst>
                <a:path w="304800" h="254635">
                  <a:moveTo>
                    <a:pt x="304800" y="254508"/>
                  </a:moveTo>
                  <a:lnTo>
                    <a:pt x="0" y="254508"/>
                  </a:lnTo>
                  <a:lnTo>
                    <a:pt x="0" y="0"/>
                  </a:lnTo>
                  <a:lnTo>
                    <a:pt x="304800" y="0"/>
                  </a:lnTo>
                  <a:lnTo>
                    <a:pt x="304800" y="254508"/>
                  </a:lnTo>
                  <a:close/>
                </a:path>
              </a:pathLst>
            </a:custGeom>
            <a:solidFill>
              <a:srgbClr val="E7E6E6"/>
            </a:solidFill>
          </p:spPr>
          <p:txBody>
            <a:bodyPr wrap="square" lIns="0" tIns="0" rIns="0" bIns="0" rtlCol="0"/>
            <a:lstStyle/>
            <a:p>
              <a:endParaRPr/>
            </a:p>
          </p:txBody>
        </p:sp>
        <p:sp>
          <p:nvSpPr>
            <p:cNvPr id="6" name="object 6"/>
            <p:cNvSpPr/>
            <p:nvPr/>
          </p:nvSpPr>
          <p:spPr>
            <a:xfrm>
              <a:off x="43815" y="92710"/>
              <a:ext cx="317500" cy="266700"/>
            </a:xfrm>
            <a:custGeom>
              <a:avLst/>
              <a:gdLst/>
              <a:ahLst/>
              <a:cxnLst/>
              <a:rect l="l" t="t" r="r" b="b"/>
              <a:pathLst>
                <a:path w="317500" h="266700">
                  <a:moveTo>
                    <a:pt x="317500" y="266700"/>
                  </a:moveTo>
                  <a:lnTo>
                    <a:pt x="0" y="266700"/>
                  </a:lnTo>
                  <a:lnTo>
                    <a:pt x="0" y="0"/>
                  </a:lnTo>
                  <a:lnTo>
                    <a:pt x="317500" y="0"/>
                  </a:lnTo>
                  <a:lnTo>
                    <a:pt x="317500" y="6350"/>
                  </a:lnTo>
                  <a:lnTo>
                    <a:pt x="12700" y="6350"/>
                  </a:lnTo>
                  <a:lnTo>
                    <a:pt x="6350" y="12700"/>
                  </a:lnTo>
                  <a:lnTo>
                    <a:pt x="12700" y="12700"/>
                  </a:lnTo>
                  <a:lnTo>
                    <a:pt x="12700" y="254000"/>
                  </a:lnTo>
                  <a:lnTo>
                    <a:pt x="6350" y="254000"/>
                  </a:lnTo>
                  <a:lnTo>
                    <a:pt x="12700" y="260350"/>
                  </a:lnTo>
                  <a:lnTo>
                    <a:pt x="317500" y="260350"/>
                  </a:lnTo>
                  <a:lnTo>
                    <a:pt x="317500" y="266700"/>
                  </a:lnTo>
                  <a:close/>
                </a:path>
                <a:path w="317500" h="266700">
                  <a:moveTo>
                    <a:pt x="12700" y="12700"/>
                  </a:moveTo>
                  <a:lnTo>
                    <a:pt x="6350" y="12700"/>
                  </a:lnTo>
                  <a:lnTo>
                    <a:pt x="12700" y="6350"/>
                  </a:lnTo>
                  <a:lnTo>
                    <a:pt x="12700" y="12700"/>
                  </a:lnTo>
                  <a:close/>
                </a:path>
                <a:path w="317500" h="266700">
                  <a:moveTo>
                    <a:pt x="304800" y="12700"/>
                  </a:moveTo>
                  <a:lnTo>
                    <a:pt x="12700" y="12700"/>
                  </a:lnTo>
                  <a:lnTo>
                    <a:pt x="12700" y="6350"/>
                  </a:lnTo>
                  <a:lnTo>
                    <a:pt x="304800" y="6350"/>
                  </a:lnTo>
                  <a:lnTo>
                    <a:pt x="304800" y="12700"/>
                  </a:lnTo>
                  <a:close/>
                </a:path>
                <a:path w="317500" h="266700">
                  <a:moveTo>
                    <a:pt x="304800" y="260350"/>
                  </a:moveTo>
                  <a:lnTo>
                    <a:pt x="304800" y="6350"/>
                  </a:lnTo>
                  <a:lnTo>
                    <a:pt x="311150" y="12700"/>
                  </a:lnTo>
                  <a:lnTo>
                    <a:pt x="317500" y="12700"/>
                  </a:lnTo>
                  <a:lnTo>
                    <a:pt x="317500" y="254000"/>
                  </a:lnTo>
                  <a:lnTo>
                    <a:pt x="311150" y="254000"/>
                  </a:lnTo>
                  <a:lnTo>
                    <a:pt x="304800" y="260350"/>
                  </a:lnTo>
                  <a:close/>
                </a:path>
                <a:path w="317500" h="266700">
                  <a:moveTo>
                    <a:pt x="317500" y="12700"/>
                  </a:moveTo>
                  <a:lnTo>
                    <a:pt x="311150" y="12700"/>
                  </a:lnTo>
                  <a:lnTo>
                    <a:pt x="304800" y="6350"/>
                  </a:lnTo>
                  <a:lnTo>
                    <a:pt x="317500" y="6350"/>
                  </a:lnTo>
                  <a:lnTo>
                    <a:pt x="317500" y="12700"/>
                  </a:lnTo>
                  <a:close/>
                </a:path>
                <a:path w="317500" h="266700">
                  <a:moveTo>
                    <a:pt x="12700" y="260350"/>
                  </a:moveTo>
                  <a:lnTo>
                    <a:pt x="6350" y="254000"/>
                  </a:lnTo>
                  <a:lnTo>
                    <a:pt x="12700" y="254000"/>
                  </a:lnTo>
                  <a:lnTo>
                    <a:pt x="12700" y="260350"/>
                  </a:lnTo>
                  <a:close/>
                </a:path>
                <a:path w="317500" h="266700">
                  <a:moveTo>
                    <a:pt x="304800" y="260350"/>
                  </a:moveTo>
                  <a:lnTo>
                    <a:pt x="12700" y="260350"/>
                  </a:lnTo>
                  <a:lnTo>
                    <a:pt x="12700" y="254000"/>
                  </a:lnTo>
                  <a:lnTo>
                    <a:pt x="304800" y="254000"/>
                  </a:lnTo>
                  <a:lnTo>
                    <a:pt x="304800" y="260350"/>
                  </a:lnTo>
                  <a:close/>
                </a:path>
                <a:path w="317500" h="266700">
                  <a:moveTo>
                    <a:pt x="317500" y="260350"/>
                  </a:moveTo>
                  <a:lnTo>
                    <a:pt x="304800" y="260350"/>
                  </a:lnTo>
                  <a:lnTo>
                    <a:pt x="311150" y="254000"/>
                  </a:lnTo>
                  <a:lnTo>
                    <a:pt x="317500" y="254000"/>
                  </a:lnTo>
                  <a:lnTo>
                    <a:pt x="317500" y="260350"/>
                  </a:lnTo>
                  <a:close/>
                </a:path>
              </a:pathLst>
            </a:custGeom>
            <a:solidFill>
              <a:srgbClr val="FFFFFF"/>
            </a:solidFill>
          </p:spPr>
          <p:txBody>
            <a:bodyPr wrap="square" lIns="0" tIns="0" rIns="0" bIns="0" rtlCol="0"/>
            <a:lstStyle/>
            <a:p>
              <a:endParaRPr/>
            </a:p>
          </p:txBody>
        </p:sp>
        <p:sp>
          <p:nvSpPr>
            <p:cNvPr id="7" name="object 7"/>
            <p:cNvSpPr/>
            <p:nvPr/>
          </p:nvSpPr>
          <p:spPr>
            <a:xfrm>
              <a:off x="43815" y="88899"/>
              <a:ext cx="228600" cy="215900"/>
            </a:xfrm>
            <a:custGeom>
              <a:avLst/>
              <a:gdLst/>
              <a:ahLst/>
              <a:cxnLst/>
              <a:rect l="l" t="t" r="r" b="b"/>
              <a:pathLst>
                <a:path w="228600" h="215900">
                  <a:moveTo>
                    <a:pt x="228600" y="0"/>
                  </a:moveTo>
                  <a:lnTo>
                    <a:pt x="0" y="0"/>
                  </a:lnTo>
                  <a:lnTo>
                    <a:pt x="0" y="215900"/>
                  </a:lnTo>
                  <a:lnTo>
                    <a:pt x="228600" y="215900"/>
                  </a:lnTo>
                  <a:lnTo>
                    <a:pt x="228600" y="209550"/>
                  </a:lnTo>
                  <a:lnTo>
                    <a:pt x="228600" y="203200"/>
                  </a:lnTo>
                  <a:lnTo>
                    <a:pt x="228600" y="12700"/>
                  </a:lnTo>
                  <a:lnTo>
                    <a:pt x="228600" y="6350"/>
                  </a:lnTo>
                  <a:lnTo>
                    <a:pt x="228600" y="0"/>
                  </a:lnTo>
                  <a:close/>
                </a:path>
              </a:pathLst>
            </a:custGeom>
            <a:solidFill>
              <a:srgbClr val="F7A000"/>
            </a:solidFill>
          </p:spPr>
          <p:txBody>
            <a:bodyPr wrap="square" lIns="0" tIns="0" rIns="0" bIns="0" rtlCol="0"/>
            <a:lstStyle/>
            <a:p>
              <a:endParaRPr/>
            </a:p>
          </p:txBody>
        </p:sp>
        <p:pic>
          <p:nvPicPr>
            <p:cNvPr id="8" name="object 8"/>
            <p:cNvPicPr/>
            <p:nvPr/>
          </p:nvPicPr>
          <p:blipFill>
            <a:blip r:embed="rId2" cstate="print"/>
            <a:stretch>
              <a:fillRect/>
            </a:stretch>
          </p:blipFill>
          <p:spPr>
            <a:xfrm>
              <a:off x="10556747" y="301752"/>
              <a:ext cx="1175003" cy="566927"/>
            </a:xfrm>
            <a:prstGeom prst="rect">
              <a:avLst/>
            </a:prstGeom>
          </p:spPr>
        </p:pic>
      </p:grpSp>
      <p:sp>
        <p:nvSpPr>
          <p:cNvPr id="9" name="object 9"/>
          <p:cNvSpPr txBox="1"/>
          <p:nvPr/>
        </p:nvSpPr>
        <p:spPr>
          <a:xfrm>
            <a:off x="264159" y="299084"/>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a:latin typeface="Arial"/>
              <a:cs typeface="Arial"/>
            </a:endParaRPr>
          </a:p>
          <a:p>
            <a:pPr marL="59055">
              <a:lnSpc>
                <a:spcPts val="2860"/>
              </a:lnSpc>
            </a:pPr>
            <a:r>
              <a:rPr sz="2400" b="1" spc="-25" dirty="0">
                <a:solidFill>
                  <a:srgbClr val="F5A000"/>
                </a:solidFill>
                <a:latin typeface="Arial"/>
                <a:cs typeface="Arial"/>
              </a:rPr>
              <a:t>1.7</a:t>
            </a:r>
            <a:endParaRPr sz="2400">
              <a:latin typeface="Arial"/>
              <a:cs typeface="Arial"/>
            </a:endParaRPr>
          </a:p>
        </p:txBody>
      </p:sp>
      <p:sp>
        <p:nvSpPr>
          <p:cNvPr id="10" name="object 10"/>
          <p:cNvSpPr txBox="1">
            <a:spLocks noGrp="1"/>
          </p:cNvSpPr>
          <p:nvPr>
            <p:ph type="title"/>
          </p:nvPr>
        </p:nvSpPr>
        <p:spPr>
          <a:xfrm>
            <a:off x="1143000" y="406877"/>
            <a:ext cx="6324602" cy="443070"/>
          </a:xfrm>
          <a:prstGeom prst="rect">
            <a:avLst/>
          </a:prstGeom>
        </p:spPr>
        <p:txBody>
          <a:bodyPr vert="horz" wrap="square" lIns="0" tIns="12065" rIns="0" bIns="0" rtlCol="0">
            <a:spAutoFit/>
          </a:bodyPr>
          <a:lstStyle/>
          <a:p>
            <a:pPr marL="12700">
              <a:lnSpc>
                <a:spcPct val="100000"/>
              </a:lnSpc>
              <a:spcBef>
                <a:spcPts val="95"/>
              </a:spcBef>
            </a:pPr>
            <a:r>
              <a:rPr lang="en-US" spc="-35" dirty="0"/>
              <a:t>ROV display and control software</a:t>
            </a:r>
            <a:endParaRPr lang="zh-CN" altLang="en-US" spc="-35" dirty="0"/>
          </a:p>
        </p:txBody>
      </p:sp>
      <p:grpSp>
        <p:nvGrpSpPr>
          <p:cNvPr id="11" name="object 11"/>
          <p:cNvGrpSpPr/>
          <p:nvPr/>
        </p:nvGrpSpPr>
        <p:grpSpPr>
          <a:xfrm>
            <a:off x="2422398" y="1609344"/>
            <a:ext cx="7595234" cy="4257040"/>
            <a:chOff x="2422398" y="1609344"/>
            <a:chExt cx="7595234" cy="4257040"/>
          </a:xfrm>
        </p:grpSpPr>
        <p:pic>
          <p:nvPicPr>
            <p:cNvPr id="12" name="object 12"/>
            <p:cNvPicPr/>
            <p:nvPr/>
          </p:nvPicPr>
          <p:blipFill>
            <a:blip r:embed="rId3" cstate="print"/>
            <a:stretch>
              <a:fillRect/>
            </a:stretch>
          </p:blipFill>
          <p:spPr>
            <a:xfrm>
              <a:off x="2889504" y="1609344"/>
              <a:ext cx="7127748" cy="4256532"/>
            </a:xfrm>
            <a:prstGeom prst="rect">
              <a:avLst/>
            </a:prstGeom>
          </p:spPr>
        </p:pic>
        <p:sp>
          <p:nvSpPr>
            <p:cNvPr id="13" name="object 13"/>
            <p:cNvSpPr/>
            <p:nvPr/>
          </p:nvSpPr>
          <p:spPr>
            <a:xfrm>
              <a:off x="2442718" y="1845945"/>
              <a:ext cx="467359" cy="22225"/>
            </a:xfrm>
            <a:custGeom>
              <a:avLst/>
              <a:gdLst/>
              <a:ahLst/>
              <a:cxnLst/>
              <a:rect l="l" t="t" r="r" b="b"/>
              <a:pathLst>
                <a:path w="467360" h="22225">
                  <a:moveTo>
                    <a:pt x="254" y="22224"/>
                  </a:moveTo>
                  <a:lnTo>
                    <a:pt x="0" y="9524"/>
                  </a:lnTo>
                  <a:lnTo>
                    <a:pt x="466725" y="0"/>
                  </a:lnTo>
                  <a:lnTo>
                    <a:pt x="466979" y="12699"/>
                  </a:lnTo>
                  <a:lnTo>
                    <a:pt x="254" y="22224"/>
                  </a:lnTo>
                  <a:close/>
                </a:path>
              </a:pathLst>
            </a:custGeom>
            <a:solidFill>
              <a:srgbClr val="FF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2480945" y="2936240"/>
              <a:ext cx="409575" cy="12700"/>
            </a:xfrm>
            <a:prstGeom prst="rect">
              <a:avLst/>
            </a:prstGeom>
          </p:spPr>
        </p:pic>
        <p:sp>
          <p:nvSpPr>
            <p:cNvPr id="15" name="object 15"/>
            <p:cNvSpPr/>
            <p:nvPr/>
          </p:nvSpPr>
          <p:spPr>
            <a:xfrm>
              <a:off x="2422398" y="4687570"/>
              <a:ext cx="467359" cy="22225"/>
            </a:xfrm>
            <a:custGeom>
              <a:avLst/>
              <a:gdLst/>
              <a:ahLst/>
              <a:cxnLst/>
              <a:rect l="l" t="t" r="r" b="b"/>
              <a:pathLst>
                <a:path w="467360" h="22225">
                  <a:moveTo>
                    <a:pt x="253" y="22225"/>
                  </a:moveTo>
                  <a:lnTo>
                    <a:pt x="0" y="9525"/>
                  </a:lnTo>
                  <a:lnTo>
                    <a:pt x="466725" y="0"/>
                  </a:lnTo>
                  <a:lnTo>
                    <a:pt x="466978" y="12700"/>
                  </a:lnTo>
                  <a:lnTo>
                    <a:pt x="253" y="22225"/>
                  </a:lnTo>
                  <a:close/>
                </a:path>
              </a:pathLst>
            </a:custGeom>
            <a:solidFill>
              <a:srgbClr val="FFFF00"/>
            </a:solidFill>
          </p:spPr>
          <p:txBody>
            <a:bodyPr wrap="square" lIns="0" tIns="0" rIns="0" bIns="0" rtlCol="0"/>
            <a:lstStyle/>
            <a:p>
              <a:endParaRPr/>
            </a:p>
          </p:txBody>
        </p:sp>
      </p:grpSp>
      <p:sp>
        <p:nvSpPr>
          <p:cNvPr id="16" name="object 16"/>
          <p:cNvSpPr txBox="1"/>
          <p:nvPr/>
        </p:nvSpPr>
        <p:spPr>
          <a:xfrm>
            <a:off x="1413127" y="1660037"/>
            <a:ext cx="1252095" cy="444352"/>
          </a:xfrm>
          <a:prstGeom prst="rect">
            <a:avLst/>
          </a:prstGeom>
        </p:spPr>
        <p:txBody>
          <a:bodyPr vert="horz" wrap="square" lIns="0" tIns="13335" rIns="0" bIns="0" rtlCol="0">
            <a:spAutoFit/>
          </a:bodyPr>
          <a:lstStyle/>
          <a:p>
            <a:pPr marL="12700">
              <a:lnSpc>
                <a:spcPct val="100000"/>
              </a:lnSpc>
              <a:spcBef>
                <a:spcPts val="105"/>
              </a:spcBef>
            </a:pPr>
            <a:r>
              <a:rPr lang="en-SG" altLang="zh-CN" sz="1400" b="1" spc="-10" dirty="0">
                <a:latin typeface="Microsoft JhengHei"/>
                <a:cs typeface="Microsoft JhengHei"/>
              </a:rPr>
              <a:t>Connection status panel</a:t>
            </a:r>
            <a:endParaRPr lang="zh-CN" altLang="en-US" sz="1400" dirty="0">
              <a:latin typeface="Microsoft JhengHei"/>
              <a:cs typeface="Microsoft JhengHei"/>
            </a:endParaRPr>
          </a:p>
        </p:txBody>
      </p:sp>
      <p:sp>
        <p:nvSpPr>
          <p:cNvPr id="17" name="object 17"/>
          <p:cNvSpPr txBox="1"/>
          <p:nvPr/>
        </p:nvSpPr>
        <p:spPr>
          <a:xfrm>
            <a:off x="1416671" y="2688877"/>
            <a:ext cx="1099185" cy="659796"/>
          </a:xfrm>
          <a:prstGeom prst="rect">
            <a:avLst/>
          </a:prstGeom>
        </p:spPr>
        <p:txBody>
          <a:bodyPr vert="horz" wrap="square" lIns="0" tIns="13335" rIns="0" bIns="0" rtlCol="0">
            <a:spAutoFit/>
          </a:bodyPr>
          <a:lstStyle/>
          <a:p>
            <a:pPr marL="12700">
              <a:lnSpc>
                <a:spcPct val="100000"/>
              </a:lnSpc>
              <a:spcBef>
                <a:spcPts val="105"/>
              </a:spcBef>
            </a:pPr>
            <a:r>
              <a:rPr lang="en-SG" altLang="zh-CN" sz="1400" b="1" spc="-10" dirty="0">
                <a:latin typeface="Microsoft JhengHei"/>
                <a:cs typeface="Microsoft JhengHei"/>
              </a:rPr>
              <a:t>Information monitoring panel</a:t>
            </a:r>
            <a:endParaRPr lang="zh-CN" altLang="en-US" sz="1400" dirty="0">
              <a:latin typeface="Microsoft JhengHei"/>
              <a:cs typeface="Microsoft JhengHei"/>
            </a:endParaRPr>
          </a:p>
        </p:txBody>
      </p:sp>
      <p:sp>
        <p:nvSpPr>
          <p:cNvPr id="18" name="object 18"/>
          <p:cNvSpPr txBox="1"/>
          <p:nvPr/>
        </p:nvSpPr>
        <p:spPr>
          <a:xfrm>
            <a:off x="1785724" y="4357672"/>
            <a:ext cx="1099185" cy="659796"/>
          </a:xfrm>
          <a:prstGeom prst="rect">
            <a:avLst/>
          </a:prstGeom>
        </p:spPr>
        <p:txBody>
          <a:bodyPr vert="horz" wrap="square" lIns="0" tIns="13335" rIns="0" bIns="0" rtlCol="0">
            <a:spAutoFit/>
          </a:bodyPr>
          <a:lstStyle/>
          <a:p>
            <a:pPr marL="12700">
              <a:lnSpc>
                <a:spcPct val="100000"/>
              </a:lnSpc>
              <a:spcBef>
                <a:spcPts val="105"/>
              </a:spcBef>
            </a:pPr>
            <a:r>
              <a:rPr lang="en-SG" altLang="zh-CN" sz="1400" b="1" spc="-10" dirty="0">
                <a:latin typeface="Microsoft JhengHei"/>
                <a:cs typeface="Microsoft JhengHei"/>
              </a:rPr>
              <a:t>Device control panel</a:t>
            </a:r>
            <a:endParaRPr lang="zh-CN" altLang="en-US" sz="1400" dirty="0">
              <a:latin typeface="Microsoft JhengHei"/>
              <a:cs typeface="Microsoft JhengHei"/>
            </a:endParaRPr>
          </a:p>
        </p:txBody>
      </p:sp>
      <p:sp>
        <p:nvSpPr>
          <p:cNvPr id="19" name="object 19"/>
          <p:cNvSpPr txBox="1"/>
          <p:nvPr/>
        </p:nvSpPr>
        <p:spPr>
          <a:xfrm>
            <a:off x="6275070" y="969644"/>
            <a:ext cx="1249680" cy="228909"/>
          </a:xfrm>
          <a:prstGeom prst="rect">
            <a:avLst/>
          </a:prstGeom>
        </p:spPr>
        <p:txBody>
          <a:bodyPr vert="horz" wrap="square" lIns="0" tIns="13335" rIns="0" bIns="0" rtlCol="0">
            <a:spAutoFit/>
          </a:bodyPr>
          <a:lstStyle/>
          <a:p>
            <a:pPr marL="12700">
              <a:lnSpc>
                <a:spcPct val="100000"/>
              </a:lnSpc>
              <a:spcBef>
                <a:spcPts val="105"/>
              </a:spcBef>
            </a:pPr>
            <a:r>
              <a:rPr lang="en-SG" altLang="zh-CN" sz="1400" b="1" spc="-10" dirty="0">
                <a:latin typeface="Microsoft JhengHei"/>
                <a:cs typeface="Microsoft JhengHei"/>
              </a:rPr>
              <a:t>Top menu bar</a:t>
            </a:r>
            <a:endParaRPr lang="zh-CN" altLang="en-US" sz="1400" dirty="0">
              <a:latin typeface="Microsoft JhengHei"/>
              <a:cs typeface="Microsoft JhengHei"/>
            </a:endParaRPr>
          </a:p>
        </p:txBody>
      </p:sp>
      <p:sp>
        <p:nvSpPr>
          <p:cNvPr id="20" name="object 20"/>
          <p:cNvSpPr/>
          <p:nvPr/>
        </p:nvSpPr>
        <p:spPr>
          <a:xfrm>
            <a:off x="6671309" y="1209039"/>
            <a:ext cx="19050" cy="390525"/>
          </a:xfrm>
          <a:custGeom>
            <a:avLst/>
            <a:gdLst/>
            <a:ahLst/>
            <a:cxnLst/>
            <a:rect l="l" t="t" r="r" b="b"/>
            <a:pathLst>
              <a:path w="19050" h="390525">
                <a:moveTo>
                  <a:pt x="19050" y="390525"/>
                </a:moveTo>
                <a:lnTo>
                  <a:pt x="0" y="390525"/>
                </a:lnTo>
                <a:lnTo>
                  <a:pt x="0" y="0"/>
                </a:lnTo>
                <a:lnTo>
                  <a:pt x="19050" y="0"/>
                </a:lnTo>
                <a:lnTo>
                  <a:pt x="19050" y="390525"/>
                </a:lnTo>
                <a:close/>
              </a:path>
            </a:pathLst>
          </a:custGeom>
          <a:solidFill>
            <a:srgbClr val="4471C4"/>
          </a:solidFill>
        </p:spPr>
        <p:txBody>
          <a:bodyPr wrap="square" lIns="0" tIns="0" rIns="0" bIns="0" rtlCol="0"/>
          <a:lstStyle/>
          <a:p>
            <a:endParaRPr/>
          </a:p>
        </p:txBody>
      </p:sp>
      <p:sp>
        <p:nvSpPr>
          <p:cNvPr id="21" name="object 21"/>
          <p:cNvSpPr txBox="1"/>
          <p:nvPr/>
        </p:nvSpPr>
        <p:spPr>
          <a:xfrm>
            <a:off x="7770494" y="969644"/>
            <a:ext cx="1532002" cy="228909"/>
          </a:xfrm>
          <a:prstGeom prst="rect">
            <a:avLst/>
          </a:prstGeom>
        </p:spPr>
        <p:txBody>
          <a:bodyPr vert="horz" wrap="square" lIns="0" tIns="13335" rIns="0" bIns="0" rtlCol="0">
            <a:spAutoFit/>
          </a:bodyPr>
          <a:lstStyle/>
          <a:p>
            <a:pPr marL="12700">
              <a:lnSpc>
                <a:spcPct val="100000"/>
              </a:lnSpc>
              <a:spcBef>
                <a:spcPts val="105"/>
              </a:spcBef>
            </a:pPr>
            <a:r>
              <a:rPr lang="en-SG" altLang="zh-CN" sz="1400" b="1" spc="-15" dirty="0">
                <a:latin typeface="Microsoft JhengHei"/>
                <a:cs typeface="Microsoft JhengHei"/>
              </a:rPr>
              <a:t>Main display area</a:t>
            </a:r>
            <a:endParaRPr lang="zh-CN" altLang="en-US" sz="1400" dirty="0">
              <a:latin typeface="Microsoft JhengHei"/>
              <a:cs typeface="Microsoft JhengHei"/>
            </a:endParaRPr>
          </a:p>
        </p:txBody>
      </p:sp>
      <p:sp>
        <p:nvSpPr>
          <p:cNvPr id="22" name="object 22"/>
          <p:cNvSpPr/>
          <p:nvPr/>
        </p:nvSpPr>
        <p:spPr>
          <a:xfrm>
            <a:off x="8185784" y="1218971"/>
            <a:ext cx="32384" cy="561975"/>
          </a:xfrm>
          <a:custGeom>
            <a:avLst/>
            <a:gdLst/>
            <a:ahLst/>
            <a:cxnLst/>
            <a:rect l="l" t="t" r="r" b="b"/>
            <a:pathLst>
              <a:path w="32384" h="561975">
                <a:moveTo>
                  <a:pt x="13335" y="561797"/>
                </a:moveTo>
                <a:lnTo>
                  <a:pt x="0" y="457"/>
                </a:lnTo>
                <a:lnTo>
                  <a:pt x="19050" y="0"/>
                </a:lnTo>
                <a:lnTo>
                  <a:pt x="32385" y="561340"/>
                </a:lnTo>
                <a:lnTo>
                  <a:pt x="13335" y="561797"/>
                </a:lnTo>
                <a:close/>
              </a:path>
            </a:pathLst>
          </a:custGeom>
          <a:solidFill>
            <a:srgbClr val="6FAC46"/>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000" y="2738894"/>
            <a:ext cx="4593591" cy="628377"/>
          </a:xfrm>
          <a:prstGeom prst="rect">
            <a:avLst/>
          </a:prstGeom>
        </p:spPr>
        <p:txBody>
          <a:bodyPr vert="horz" wrap="square" lIns="0" tIns="12700" rIns="0" bIns="0" rtlCol="0">
            <a:spAutoFit/>
          </a:bodyPr>
          <a:lstStyle/>
          <a:p>
            <a:pPr marL="12700">
              <a:lnSpc>
                <a:spcPct val="100000"/>
              </a:lnSpc>
              <a:spcBef>
                <a:spcPts val="100"/>
              </a:spcBef>
            </a:pPr>
            <a:r>
              <a:rPr lang="en-SG" sz="4000" dirty="0"/>
              <a:t>Application cases</a:t>
            </a:r>
            <a:endParaRPr sz="5400" dirty="0"/>
          </a:p>
        </p:txBody>
      </p:sp>
      <p:sp>
        <p:nvSpPr>
          <p:cNvPr id="3" name="object 3"/>
          <p:cNvSpPr/>
          <p:nvPr/>
        </p:nvSpPr>
        <p:spPr>
          <a:xfrm>
            <a:off x="2621597" y="2527617"/>
            <a:ext cx="1035685" cy="1035685"/>
          </a:xfrm>
          <a:custGeom>
            <a:avLst/>
            <a:gdLst/>
            <a:ahLst/>
            <a:cxnLst/>
            <a:rect l="l" t="t" r="r" b="b"/>
            <a:pathLst>
              <a:path w="1035685" h="1035685">
                <a:moveTo>
                  <a:pt x="1035685" y="4762"/>
                </a:moveTo>
                <a:lnTo>
                  <a:pt x="1030922" y="0"/>
                </a:lnTo>
                <a:lnTo>
                  <a:pt x="4762" y="0"/>
                </a:lnTo>
                <a:lnTo>
                  <a:pt x="0" y="4762"/>
                </a:lnTo>
                <a:lnTo>
                  <a:pt x="0" y="1030922"/>
                </a:lnTo>
                <a:lnTo>
                  <a:pt x="4762" y="1035685"/>
                </a:lnTo>
                <a:lnTo>
                  <a:pt x="1030922" y="1035685"/>
                </a:lnTo>
                <a:lnTo>
                  <a:pt x="1035685" y="1030922"/>
                </a:lnTo>
                <a:lnTo>
                  <a:pt x="1035685" y="1026160"/>
                </a:lnTo>
                <a:lnTo>
                  <a:pt x="1035685" y="9525"/>
                </a:lnTo>
                <a:lnTo>
                  <a:pt x="1035685" y="4762"/>
                </a:lnTo>
                <a:close/>
              </a:path>
            </a:pathLst>
          </a:custGeom>
          <a:solidFill>
            <a:srgbClr val="FC9418"/>
          </a:solidFill>
        </p:spPr>
        <p:txBody>
          <a:bodyPr wrap="square" lIns="0" tIns="0" rIns="0" bIns="0" rtlCol="0"/>
          <a:lstStyle/>
          <a:p>
            <a:endParaRPr/>
          </a:p>
        </p:txBody>
      </p:sp>
      <p:sp>
        <p:nvSpPr>
          <p:cNvPr id="4" name="object 4"/>
          <p:cNvSpPr txBox="1"/>
          <p:nvPr/>
        </p:nvSpPr>
        <p:spPr>
          <a:xfrm>
            <a:off x="2816225" y="2668269"/>
            <a:ext cx="647065" cy="697230"/>
          </a:xfrm>
          <a:prstGeom prst="rect">
            <a:avLst/>
          </a:prstGeom>
        </p:spPr>
        <p:txBody>
          <a:bodyPr vert="horz" wrap="square" lIns="0" tIns="13335" rIns="0" bIns="0" rtlCol="0">
            <a:spAutoFit/>
          </a:bodyPr>
          <a:lstStyle/>
          <a:p>
            <a:pPr marL="12700">
              <a:lnSpc>
                <a:spcPct val="100000"/>
              </a:lnSpc>
              <a:spcBef>
                <a:spcPts val="105"/>
              </a:spcBef>
            </a:pPr>
            <a:r>
              <a:rPr sz="4400" b="1" spc="-25" dirty="0">
                <a:solidFill>
                  <a:srgbClr val="FFFFFF"/>
                </a:solidFill>
                <a:latin typeface="Arial"/>
                <a:cs typeface="Arial"/>
              </a:rPr>
              <a:t>02</a:t>
            </a:r>
            <a:endParaRPr sz="4400">
              <a:latin typeface="Arial"/>
              <a:cs typeface="Arial"/>
            </a:endParaRPr>
          </a:p>
        </p:txBody>
      </p:sp>
      <p:sp>
        <p:nvSpPr>
          <p:cNvPr id="5" name="object 5"/>
          <p:cNvSpPr/>
          <p:nvPr/>
        </p:nvSpPr>
        <p:spPr>
          <a:xfrm>
            <a:off x="4114800" y="3738245"/>
            <a:ext cx="4669791" cy="71755"/>
          </a:xfrm>
          <a:custGeom>
            <a:avLst/>
            <a:gdLst/>
            <a:ahLst/>
            <a:cxnLst/>
            <a:rect l="l" t="t" r="r" b="b"/>
            <a:pathLst>
              <a:path w="4030345" h="75564">
                <a:moveTo>
                  <a:pt x="355" y="75564"/>
                </a:moveTo>
                <a:lnTo>
                  <a:pt x="0" y="37464"/>
                </a:lnTo>
                <a:lnTo>
                  <a:pt x="4029709" y="0"/>
                </a:lnTo>
                <a:lnTo>
                  <a:pt x="4030065" y="38100"/>
                </a:lnTo>
                <a:lnTo>
                  <a:pt x="355" y="75564"/>
                </a:lnTo>
                <a:close/>
              </a:path>
            </a:pathLst>
          </a:custGeom>
          <a:solidFill>
            <a:srgbClr val="FC9418"/>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99378" y="846913"/>
            <a:ext cx="5022850" cy="7620"/>
          </a:xfrm>
          <a:custGeom>
            <a:avLst/>
            <a:gdLst/>
            <a:ahLst/>
            <a:cxnLst/>
            <a:rect l="l" t="t" r="r" b="b"/>
            <a:pathLst>
              <a:path w="5022850" h="7619">
                <a:moveTo>
                  <a:pt x="5022850" y="7620"/>
                </a:moveTo>
                <a:lnTo>
                  <a:pt x="0" y="7620"/>
                </a:lnTo>
                <a:lnTo>
                  <a:pt x="0" y="0"/>
                </a:lnTo>
                <a:lnTo>
                  <a:pt x="5022850" y="0"/>
                </a:lnTo>
                <a:lnTo>
                  <a:pt x="5022850" y="7620"/>
                </a:lnTo>
                <a:close/>
              </a:path>
            </a:pathLst>
          </a:custGeom>
          <a:solidFill>
            <a:srgbClr val="FC9418"/>
          </a:solidFill>
        </p:spPr>
        <p:txBody>
          <a:bodyPr wrap="square" lIns="0" tIns="0" rIns="0" bIns="0" rtlCol="0"/>
          <a:lstStyle/>
          <a:p>
            <a:endParaRPr/>
          </a:p>
        </p:txBody>
      </p:sp>
      <p:sp>
        <p:nvSpPr>
          <p:cNvPr id="19" name="object 19"/>
          <p:cNvSpPr txBox="1">
            <a:spLocks noGrp="1"/>
          </p:cNvSpPr>
          <p:nvPr>
            <p:ph type="title"/>
          </p:nvPr>
        </p:nvSpPr>
        <p:spPr>
          <a:xfrm>
            <a:off x="1029734" y="235846"/>
            <a:ext cx="8509636" cy="627736"/>
          </a:xfrm>
          <a:prstGeom prst="rect">
            <a:avLst/>
          </a:prstGeom>
        </p:spPr>
        <p:txBody>
          <a:bodyPr vert="horz" wrap="square" lIns="0" tIns="12065" rIns="0" bIns="0" rtlCol="0">
            <a:spAutoFit/>
          </a:bodyPr>
          <a:lstStyle/>
          <a:p>
            <a:pPr marL="12700">
              <a:lnSpc>
                <a:spcPct val="100000"/>
              </a:lnSpc>
              <a:spcBef>
                <a:spcPts val="95"/>
              </a:spcBef>
            </a:pPr>
            <a:r>
              <a:rPr lang="en-US" altLang="zh-CN" sz="2000" spc="-35" dirty="0"/>
              <a:t>Case Study- Underwater Security for the "China-Central Asia Five Countries" Summit</a:t>
            </a:r>
            <a:endParaRPr lang="zh-CN" altLang="en-US" sz="2000" spc="-35" dirty="0"/>
          </a:p>
        </p:txBody>
      </p:sp>
      <p:grpSp>
        <p:nvGrpSpPr>
          <p:cNvPr id="20" name="object 20"/>
          <p:cNvGrpSpPr/>
          <p:nvPr/>
        </p:nvGrpSpPr>
        <p:grpSpPr>
          <a:xfrm>
            <a:off x="557783" y="925067"/>
            <a:ext cx="10258425" cy="5892165"/>
            <a:chOff x="557783" y="925067"/>
            <a:chExt cx="10258425" cy="5892165"/>
          </a:xfrm>
        </p:grpSpPr>
        <p:pic>
          <p:nvPicPr>
            <p:cNvPr id="21" name="object 21"/>
            <p:cNvPicPr/>
            <p:nvPr/>
          </p:nvPicPr>
          <p:blipFill>
            <a:blip r:embed="rId2" cstate="print"/>
            <a:stretch>
              <a:fillRect/>
            </a:stretch>
          </p:blipFill>
          <p:spPr>
            <a:xfrm>
              <a:off x="557783" y="925067"/>
              <a:ext cx="3925824" cy="5891783"/>
            </a:xfrm>
            <a:prstGeom prst="rect">
              <a:avLst/>
            </a:prstGeom>
          </p:spPr>
        </p:pic>
        <p:pic>
          <p:nvPicPr>
            <p:cNvPr id="22" name="object 22"/>
            <p:cNvPicPr/>
            <p:nvPr/>
          </p:nvPicPr>
          <p:blipFill>
            <a:blip r:embed="rId3" cstate="print"/>
            <a:stretch>
              <a:fillRect/>
            </a:stretch>
          </p:blipFill>
          <p:spPr>
            <a:xfrm>
              <a:off x="4951475" y="925067"/>
              <a:ext cx="5864352" cy="3956304"/>
            </a:xfrm>
            <a:prstGeom prst="rect">
              <a:avLst/>
            </a:prstGeom>
          </p:spPr>
        </p:pic>
      </p:grpSp>
      <p:sp>
        <p:nvSpPr>
          <p:cNvPr id="23" name="object 23"/>
          <p:cNvSpPr txBox="1"/>
          <p:nvPr/>
        </p:nvSpPr>
        <p:spPr>
          <a:xfrm>
            <a:off x="4922888" y="5175643"/>
            <a:ext cx="6197600" cy="1466363"/>
          </a:xfrm>
          <a:prstGeom prst="rect">
            <a:avLst/>
          </a:prstGeom>
        </p:spPr>
        <p:txBody>
          <a:bodyPr vert="horz" wrap="square" lIns="0" tIns="12700" rIns="0" bIns="0" rtlCol="0">
            <a:spAutoFit/>
          </a:bodyPr>
          <a:lstStyle/>
          <a:p>
            <a:pPr marL="12700" marR="5080" algn="l">
              <a:lnSpc>
                <a:spcPct val="150000"/>
              </a:lnSpc>
              <a:spcBef>
                <a:spcPts val="100"/>
              </a:spcBef>
            </a:pPr>
            <a:r>
              <a:rPr lang="en-US" altLang="zh-CN" sz="1300" b="1" dirty="0">
                <a:latin typeface="Microsoft JhengHei" panose="020B0604030504040204" pitchFamily="34" charset="-120"/>
                <a:ea typeface="Microsoft JhengHei" panose="020B0604030504040204" pitchFamily="34" charset="-120"/>
                <a:cs typeface="SimSun"/>
              </a:rPr>
              <a:t>In May 2023, participated in the underwater security project for the "China-Central Asia Five Countries" Summit. In the waters of the venue where leaders were watching the event, the </a:t>
            </a:r>
            <a:r>
              <a:rPr lang="en-US" altLang="zh-CN" sz="1300" b="1" dirty="0" err="1">
                <a:latin typeface="Microsoft JhengHei" panose="020B0604030504040204" pitchFamily="34" charset="-120"/>
                <a:ea typeface="Microsoft JhengHei" panose="020B0604030504040204" pitchFamily="34" charset="-120"/>
                <a:cs typeface="SimSun"/>
              </a:rPr>
              <a:t>Shenglong</a:t>
            </a:r>
            <a:r>
              <a:rPr lang="en-US" altLang="zh-CN" sz="1300" b="1" dirty="0">
                <a:latin typeface="Microsoft JhengHei" panose="020B0604030504040204" pitchFamily="34" charset="-120"/>
                <a:ea typeface="Microsoft JhengHei" panose="020B0604030504040204" pitchFamily="34" charset="-120"/>
                <a:cs typeface="SimSun"/>
              </a:rPr>
              <a:t> Detection No.1 system was used alongside the Chinese Navy's Shallow Water Force for underwater object detection and retrieval.</a:t>
            </a:r>
            <a:endParaRPr lang="zh-CN" altLang="en-US" sz="1300" b="1" dirty="0">
              <a:latin typeface="Microsoft JhengHei" panose="020B0604030504040204" pitchFamily="34" charset="-120"/>
              <a:ea typeface="Microsoft JhengHei" panose="020B0604030504040204" pitchFamily="34" charset="-120"/>
              <a:cs typeface="SimSun"/>
            </a:endParaRPr>
          </a:p>
        </p:txBody>
      </p:sp>
      <p:sp>
        <p:nvSpPr>
          <p:cNvPr id="24" name="object 24"/>
          <p:cNvSpPr txBox="1"/>
          <p:nvPr/>
        </p:nvSpPr>
        <p:spPr>
          <a:xfrm>
            <a:off x="284098" y="216545"/>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dirty="0">
              <a:latin typeface="Arial"/>
              <a:cs typeface="Arial"/>
            </a:endParaRPr>
          </a:p>
          <a:p>
            <a:pPr marL="59055">
              <a:lnSpc>
                <a:spcPts val="2860"/>
              </a:lnSpc>
            </a:pPr>
            <a:r>
              <a:rPr sz="2400" b="1" spc="-25" dirty="0">
                <a:solidFill>
                  <a:srgbClr val="F5A000"/>
                </a:solidFill>
                <a:latin typeface="Arial"/>
                <a:cs typeface="Arial"/>
              </a:rPr>
              <a:t>2.1</a:t>
            </a:r>
            <a:endParaRPr sz="24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573087" y="813752"/>
            <a:ext cx="5022850" cy="7620"/>
          </a:xfrm>
          <a:custGeom>
            <a:avLst/>
            <a:gdLst/>
            <a:ahLst/>
            <a:cxnLst/>
            <a:rect l="l" t="t" r="r" b="b"/>
            <a:pathLst>
              <a:path w="5022850" h="7619">
                <a:moveTo>
                  <a:pt x="5022850" y="7620"/>
                </a:moveTo>
                <a:lnTo>
                  <a:pt x="0" y="7620"/>
                </a:lnTo>
                <a:lnTo>
                  <a:pt x="0" y="0"/>
                </a:lnTo>
                <a:lnTo>
                  <a:pt x="5022850" y="0"/>
                </a:lnTo>
                <a:lnTo>
                  <a:pt x="5022850" y="7620"/>
                </a:lnTo>
                <a:close/>
              </a:path>
            </a:pathLst>
          </a:custGeom>
          <a:solidFill>
            <a:srgbClr val="FC9418"/>
          </a:solidFill>
        </p:spPr>
        <p:txBody>
          <a:bodyPr wrap="square" lIns="0" tIns="0" rIns="0" bIns="0" rtlCol="0"/>
          <a:lstStyle/>
          <a:p>
            <a:endParaRPr/>
          </a:p>
        </p:txBody>
      </p:sp>
      <p:sp>
        <p:nvSpPr>
          <p:cNvPr id="19" name="object 19"/>
          <p:cNvSpPr txBox="1">
            <a:spLocks noGrp="1"/>
          </p:cNvSpPr>
          <p:nvPr>
            <p:ph type="title"/>
          </p:nvPr>
        </p:nvSpPr>
        <p:spPr>
          <a:xfrm>
            <a:off x="990600" y="350523"/>
            <a:ext cx="8814436" cy="396904"/>
          </a:xfrm>
          <a:prstGeom prst="rect">
            <a:avLst/>
          </a:prstGeom>
        </p:spPr>
        <p:txBody>
          <a:bodyPr vert="horz" wrap="square" lIns="0" tIns="12065" rIns="0" bIns="0" rtlCol="0">
            <a:spAutoFit/>
          </a:bodyPr>
          <a:lstStyle/>
          <a:p>
            <a:pPr marL="12700">
              <a:lnSpc>
                <a:spcPct val="100000"/>
              </a:lnSpc>
              <a:spcBef>
                <a:spcPts val="95"/>
              </a:spcBef>
            </a:pPr>
            <a:r>
              <a:rPr lang="en-US" sz="2500" dirty="0"/>
              <a:t>Case Study - Underwater Evidence Search in a River</a:t>
            </a:r>
            <a:endParaRPr lang="zh-CN" altLang="en-US" sz="2500" spc="-35" dirty="0"/>
          </a:p>
        </p:txBody>
      </p:sp>
      <p:sp>
        <p:nvSpPr>
          <p:cNvPr id="20" name="object 20"/>
          <p:cNvSpPr txBox="1"/>
          <p:nvPr/>
        </p:nvSpPr>
        <p:spPr>
          <a:xfrm>
            <a:off x="5012791" y="5859779"/>
            <a:ext cx="6343650" cy="813043"/>
          </a:xfrm>
          <a:prstGeom prst="rect">
            <a:avLst/>
          </a:prstGeom>
        </p:spPr>
        <p:txBody>
          <a:bodyPr vert="horz" wrap="square" lIns="0" tIns="12700" rIns="0" bIns="0" rtlCol="0">
            <a:spAutoFit/>
          </a:bodyPr>
          <a:lstStyle/>
          <a:p>
            <a:pPr marL="12700" marR="5080">
              <a:lnSpc>
                <a:spcPct val="100000"/>
              </a:lnSpc>
              <a:spcBef>
                <a:spcPts val="100"/>
              </a:spcBef>
            </a:pPr>
            <a:r>
              <a:rPr lang="en-US" altLang="zh-CN" sz="1300" b="1" dirty="0">
                <a:latin typeface="Microsoft JhengHei" panose="020B0604030504040204" pitchFamily="34" charset="-120"/>
                <a:ea typeface="Microsoft JhengHei" panose="020B0604030504040204" pitchFamily="34" charset="-120"/>
                <a:cs typeface="SimSun"/>
              </a:rPr>
              <a:t>In April 2023, for a public security water-related case in a certain location, underwater evidence was searched. Using sonar high-definition imaging to identify underwater target objects, the items were then recovered. The entire process was visible and recorded.</a:t>
            </a:r>
            <a:endParaRPr lang="zh-CN" altLang="en-US" sz="1300" b="1" dirty="0">
              <a:latin typeface="Microsoft JhengHei" panose="020B0604030504040204" pitchFamily="34" charset="-120"/>
              <a:ea typeface="Microsoft JhengHei" panose="020B0604030504040204" pitchFamily="34" charset="-120"/>
              <a:cs typeface="SimSun"/>
            </a:endParaRPr>
          </a:p>
        </p:txBody>
      </p:sp>
      <p:grpSp>
        <p:nvGrpSpPr>
          <p:cNvPr id="21" name="object 21"/>
          <p:cNvGrpSpPr/>
          <p:nvPr/>
        </p:nvGrpSpPr>
        <p:grpSpPr>
          <a:xfrm>
            <a:off x="469391" y="925067"/>
            <a:ext cx="11010900" cy="5713730"/>
            <a:chOff x="469391" y="925067"/>
            <a:chExt cx="11010900" cy="5713730"/>
          </a:xfrm>
        </p:grpSpPr>
        <p:pic>
          <p:nvPicPr>
            <p:cNvPr id="22" name="object 22"/>
            <p:cNvPicPr/>
            <p:nvPr/>
          </p:nvPicPr>
          <p:blipFill>
            <a:blip r:embed="rId2" cstate="print"/>
            <a:stretch>
              <a:fillRect/>
            </a:stretch>
          </p:blipFill>
          <p:spPr>
            <a:xfrm>
              <a:off x="469391" y="954023"/>
              <a:ext cx="3777996" cy="5684520"/>
            </a:xfrm>
            <a:prstGeom prst="rect">
              <a:avLst/>
            </a:prstGeom>
          </p:spPr>
        </p:pic>
        <p:pic>
          <p:nvPicPr>
            <p:cNvPr id="23" name="object 23"/>
            <p:cNvPicPr/>
            <p:nvPr/>
          </p:nvPicPr>
          <p:blipFill>
            <a:blip r:embed="rId3" cstate="print"/>
            <a:stretch>
              <a:fillRect/>
            </a:stretch>
          </p:blipFill>
          <p:spPr>
            <a:xfrm>
              <a:off x="4934712" y="925067"/>
              <a:ext cx="3227832" cy="4896612"/>
            </a:xfrm>
            <a:prstGeom prst="rect">
              <a:avLst/>
            </a:prstGeom>
          </p:spPr>
        </p:pic>
        <p:pic>
          <p:nvPicPr>
            <p:cNvPr id="24" name="object 24"/>
            <p:cNvPicPr/>
            <p:nvPr/>
          </p:nvPicPr>
          <p:blipFill>
            <a:blip r:embed="rId4" cstate="print"/>
            <a:stretch>
              <a:fillRect/>
            </a:stretch>
          </p:blipFill>
          <p:spPr>
            <a:xfrm>
              <a:off x="8255508" y="931163"/>
              <a:ext cx="3224783" cy="4890516"/>
            </a:xfrm>
            <a:prstGeom prst="rect">
              <a:avLst/>
            </a:prstGeom>
          </p:spPr>
        </p:pic>
      </p:grpSp>
      <p:sp>
        <p:nvSpPr>
          <p:cNvPr id="25" name="object 25"/>
          <p:cNvSpPr txBox="1"/>
          <p:nvPr/>
        </p:nvSpPr>
        <p:spPr>
          <a:xfrm>
            <a:off x="299402" y="227026"/>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dirty="0">
              <a:latin typeface="Arial"/>
              <a:cs typeface="Arial"/>
            </a:endParaRPr>
          </a:p>
          <a:p>
            <a:pPr marL="59055">
              <a:lnSpc>
                <a:spcPts val="2860"/>
              </a:lnSpc>
            </a:pPr>
            <a:r>
              <a:rPr sz="2400" b="1" spc="-25" dirty="0">
                <a:solidFill>
                  <a:srgbClr val="F5A000"/>
                </a:solidFill>
                <a:latin typeface="Arial"/>
                <a:cs typeface="Arial"/>
              </a:rPr>
              <a:t>2.2</a:t>
            </a:r>
            <a:endParaRPr sz="24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573087" y="813752"/>
            <a:ext cx="5022850" cy="7620"/>
          </a:xfrm>
          <a:custGeom>
            <a:avLst/>
            <a:gdLst/>
            <a:ahLst/>
            <a:cxnLst/>
            <a:rect l="l" t="t" r="r" b="b"/>
            <a:pathLst>
              <a:path w="5022850" h="7619">
                <a:moveTo>
                  <a:pt x="5022850" y="7620"/>
                </a:moveTo>
                <a:lnTo>
                  <a:pt x="0" y="7620"/>
                </a:lnTo>
                <a:lnTo>
                  <a:pt x="0" y="0"/>
                </a:lnTo>
                <a:lnTo>
                  <a:pt x="5022850" y="0"/>
                </a:lnTo>
                <a:lnTo>
                  <a:pt x="5022850" y="7620"/>
                </a:lnTo>
                <a:close/>
              </a:path>
            </a:pathLst>
          </a:custGeom>
          <a:solidFill>
            <a:srgbClr val="FC9418"/>
          </a:solidFill>
        </p:spPr>
        <p:txBody>
          <a:bodyPr wrap="square" lIns="0" tIns="0" rIns="0" bIns="0" rtlCol="0"/>
          <a:lstStyle/>
          <a:p>
            <a:endParaRPr/>
          </a:p>
        </p:txBody>
      </p:sp>
      <p:sp>
        <p:nvSpPr>
          <p:cNvPr id="19" name="object 19"/>
          <p:cNvSpPr txBox="1">
            <a:spLocks noGrp="1"/>
          </p:cNvSpPr>
          <p:nvPr>
            <p:ph type="title"/>
          </p:nvPr>
        </p:nvSpPr>
        <p:spPr>
          <a:xfrm>
            <a:off x="985837" y="373381"/>
            <a:ext cx="9220200" cy="319959"/>
          </a:xfrm>
          <a:prstGeom prst="rect">
            <a:avLst/>
          </a:prstGeom>
        </p:spPr>
        <p:txBody>
          <a:bodyPr vert="horz" wrap="square" lIns="0" tIns="12065" rIns="0" bIns="0" rtlCol="0">
            <a:spAutoFit/>
          </a:bodyPr>
          <a:lstStyle/>
          <a:p>
            <a:pPr marL="12700">
              <a:lnSpc>
                <a:spcPct val="100000"/>
              </a:lnSpc>
              <a:spcBef>
                <a:spcPts val="95"/>
              </a:spcBef>
            </a:pPr>
            <a:r>
              <a:rPr lang="en-US" altLang="zh-CN" sz="2000" spc="-35" dirty="0"/>
              <a:t>Case Study - Detection and Search for Submerged Debris in a Reservoir</a:t>
            </a:r>
            <a:endParaRPr lang="zh-CN" altLang="en-US" sz="2000" spc="-35" dirty="0"/>
          </a:p>
        </p:txBody>
      </p:sp>
      <p:grpSp>
        <p:nvGrpSpPr>
          <p:cNvPr id="20" name="object 20"/>
          <p:cNvGrpSpPr/>
          <p:nvPr/>
        </p:nvGrpSpPr>
        <p:grpSpPr>
          <a:xfrm>
            <a:off x="469391" y="1002791"/>
            <a:ext cx="10494645" cy="5481955"/>
            <a:chOff x="469391" y="1002791"/>
            <a:chExt cx="10494645" cy="5481955"/>
          </a:xfrm>
        </p:grpSpPr>
        <p:pic>
          <p:nvPicPr>
            <p:cNvPr id="21" name="object 21"/>
            <p:cNvPicPr/>
            <p:nvPr/>
          </p:nvPicPr>
          <p:blipFill>
            <a:blip r:embed="rId3" cstate="print"/>
            <a:stretch>
              <a:fillRect/>
            </a:stretch>
          </p:blipFill>
          <p:spPr>
            <a:xfrm>
              <a:off x="469391" y="1002791"/>
              <a:ext cx="3657600" cy="5481828"/>
            </a:xfrm>
            <a:prstGeom prst="rect">
              <a:avLst/>
            </a:prstGeom>
          </p:spPr>
        </p:pic>
        <p:pic>
          <p:nvPicPr>
            <p:cNvPr id="22" name="object 22"/>
            <p:cNvPicPr/>
            <p:nvPr/>
          </p:nvPicPr>
          <p:blipFill>
            <a:blip r:embed="rId4" cstate="print"/>
            <a:stretch>
              <a:fillRect/>
            </a:stretch>
          </p:blipFill>
          <p:spPr>
            <a:xfrm>
              <a:off x="4710683" y="1002791"/>
              <a:ext cx="6252972" cy="4852416"/>
            </a:xfrm>
            <a:prstGeom prst="rect">
              <a:avLst/>
            </a:prstGeom>
          </p:spPr>
        </p:pic>
      </p:grpSp>
      <p:sp>
        <p:nvSpPr>
          <p:cNvPr id="23" name="object 23"/>
          <p:cNvSpPr txBox="1"/>
          <p:nvPr/>
        </p:nvSpPr>
        <p:spPr>
          <a:xfrm>
            <a:off x="4290898" y="5859779"/>
            <a:ext cx="7824902" cy="612347"/>
          </a:xfrm>
          <a:prstGeom prst="rect">
            <a:avLst/>
          </a:prstGeom>
        </p:spPr>
        <p:txBody>
          <a:bodyPr vert="horz" wrap="square" lIns="0" tIns="1905" rIns="0" bIns="0" rtlCol="0">
            <a:spAutoFit/>
          </a:bodyPr>
          <a:lstStyle/>
          <a:p>
            <a:pPr marL="12700" marR="5080">
              <a:lnSpc>
                <a:spcPct val="103899"/>
              </a:lnSpc>
              <a:spcBef>
                <a:spcPts val="15"/>
              </a:spcBef>
            </a:pPr>
            <a:r>
              <a:rPr lang="en-US" altLang="zh-CN" sz="1300" b="1" dirty="0">
                <a:latin typeface="Microsoft JhengHei" panose="020B0604030504040204" pitchFamily="34" charset="-120"/>
                <a:ea typeface="Microsoft JhengHei" panose="020B0604030504040204" pitchFamily="34" charset="-120"/>
                <a:cs typeface="SimSun"/>
              </a:rPr>
              <a:t>In April 2023, for the detection and search of submerged debris in a reservoir, our company used a high-definition sonar system to assist in the implementation, providing clear detection of underwater foreign objects and pits, with full visualized detection services throughout the process.</a:t>
            </a:r>
            <a:endParaRPr lang="zh-CN" altLang="en-US" sz="1300" b="1" dirty="0">
              <a:latin typeface="Microsoft JhengHei" panose="020B0604030504040204" pitchFamily="34" charset="-120"/>
              <a:ea typeface="Microsoft JhengHei" panose="020B0604030504040204" pitchFamily="34" charset="-120"/>
              <a:cs typeface="SimSun"/>
            </a:endParaRPr>
          </a:p>
        </p:txBody>
      </p:sp>
      <p:sp>
        <p:nvSpPr>
          <p:cNvPr id="24" name="object 24"/>
          <p:cNvSpPr txBox="1"/>
          <p:nvPr/>
        </p:nvSpPr>
        <p:spPr>
          <a:xfrm>
            <a:off x="304800" y="217168"/>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dirty="0">
              <a:latin typeface="Arial"/>
              <a:cs typeface="Arial"/>
            </a:endParaRPr>
          </a:p>
          <a:p>
            <a:pPr marL="59055">
              <a:lnSpc>
                <a:spcPts val="2860"/>
              </a:lnSpc>
            </a:pPr>
            <a:r>
              <a:rPr sz="2400" b="1" spc="-25" dirty="0">
                <a:solidFill>
                  <a:srgbClr val="F5A000"/>
                </a:solidFill>
                <a:latin typeface="Arial"/>
                <a:cs typeface="Arial"/>
              </a:rPr>
              <a:t>2.3</a:t>
            </a:r>
            <a:endParaRPr sz="240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573087" y="813752"/>
            <a:ext cx="5022850" cy="7620"/>
          </a:xfrm>
          <a:custGeom>
            <a:avLst/>
            <a:gdLst/>
            <a:ahLst/>
            <a:cxnLst/>
            <a:rect l="l" t="t" r="r" b="b"/>
            <a:pathLst>
              <a:path w="5022850" h="7619">
                <a:moveTo>
                  <a:pt x="5022850" y="7620"/>
                </a:moveTo>
                <a:lnTo>
                  <a:pt x="0" y="7620"/>
                </a:lnTo>
                <a:lnTo>
                  <a:pt x="0" y="0"/>
                </a:lnTo>
                <a:lnTo>
                  <a:pt x="5022850" y="0"/>
                </a:lnTo>
                <a:lnTo>
                  <a:pt x="5022850" y="7620"/>
                </a:lnTo>
                <a:close/>
              </a:path>
            </a:pathLst>
          </a:custGeom>
          <a:solidFill>
            <a:srgbClr val="FC9418"/>
          </a:solidFill>
        </p:spPr>
        <p:txBody>
          <a:bodyPr wrap="square" lIns="0" tIns="0" rIns="0" bIns="0" rtlCol="0"/>
          <a:lstStyle/>
          <a:p>
            <a:endParaRPr/>
          </a:p>
        </p:txBody>
      </p:sp>
      <p:sp>
        <p:nvSpPr>
          <p:cNvPr id="19" name="object 19"/>
          <p:cNvSpPr txBox="1">
            <a:spLocks noGrp="1"/>
          </p:cNvSpPr>
          <p:nvPr>
            <p:ph type="title"/>
          </p:nvPr>
        </p:nvSpPr>
        <p:spPr>
          <a:xfrm>
            <a:off x="914400" y="238293"/>
            <a:ext cx="6223636" cy="566181"/>
          </a:xfrm>
          <a:prstGeom prst="rect">
            <a:avLst/>
          </a:prstGeom>
        </p:spPr>
        <p:txBody>
          <a:bodyPr vert="horz" wrap="square" lIns="0" tIns="12065" rIns="0" bIns="0" rtlCol="0">
            <a:spAutoFit/>
          </a:bodyPr>
          <a:lstStyle/>
          <a:p>
            <a:pPr marL="12700">
              <a:lnSpc>
                <a:spcPct val="100000"/>
              </a:lnSpc>
              <a:spcBef>
                <a:spcPts val="95"/>
              </a:spcBef>
            </a:pPr>
            <a:r>
              <a:rPr lang="en-US" altLang="zh-CN" sz="1800" spc="-35" dirty="0"/>
              <a:t>Case Study - Search for the Fallen Collision Protection Ring of the Chongqi Bridge in Shanghai</a:t>
            </a:r>
            <a:endParaRPr lang="zh-CN" altLang="en-US" sz="1800" spc="-35" dirty="0"/>
          </a:p>
        </p:txBody>
      </p:sp>
      <p:grpSp>
        <p:nvGrpSpPr>
          <p:cNvPr id="20" name="object 20"/>
          <p:cNvGrpSpPr/>
          <p:nvPr/>
        </p:nvGrpSpPr>
        <p:grpSpPr>
          <a:xfrm>
            <a:off x="469391" y="928116"/>
            <a:ext cx="11658600" cy="5791200"/>
            <a:chOff x="469391" y="928116"/>
            <a:chExt cx="11658600" cy="5791200"/>
          </a:xfrm>
        </p:grpSpPr>
        <p:pic>
          <p:nvPicPr>
            <p:cNvPr id="21" name="object 21"/>
            <p:cNvPicPr/>
            <p:nvPr/>
          </p:nvPicPr>
          <p:blipFill>
            <a:blip r:embed="rId2" cstate="print"/>
            <a:stretch>
              <a:fillRect/>
            </a:stretch>
          </p:blipFill>
          <p:spPr>
            <a:xfrm>
              <a:off x="469391" y="928116"/>
              <a:ext cx="4937760" cy="2776728"/>
            </a:xfrm>
            <a:prstGeom prst="rect">
              <a:avLst/>
            </a:prstGeom>
          </p:spPr>
        </p:pic>
        <p:pic>
          <p:nvPicPr>
            <p:cNvPr id="22" name="object 22"/>
            <p:cNvPicPr/>
            <p:nvPr/>
          </p:nvPicPr>
          <p:blipFill>
            <a:blip r:embed="rId3" cstate="print"/>
            <a:stretch>
              <a:fillRect/>
            </a:stretch>
          </p:blipFill>
          <p:spPr>
            <a:xfrm>
              <a:off x="499871" y="3706367"/>
              <a:ext cx="4907280" cy="3012948"/>
            </a:xfrm>
            <a:prstGeom prst="rect">
              <a:avLst/>
            </a:prstGeom>
          </p:spPr>
        </p:pic>
        <p:pic>
          <p:nvPicPr>
            <p:cNvPr id="23" name="object 23"/>
            <p:cNvPicPr/>
            <p:nvPr/>
          </p:nvPicPr>
          <p:blipFill>
            <a:blip r:embed="rId4" cstate="print"/>
            <a:stretch>
              <a:fillRect/>
            </a:stretch>
          </p:blipFill>
          <p:spPr>
            <a:xfrm>
              <a:off x="5554980" y="967740"/>
              <a:ext cx="6573012" cy="4664964"/>
            </a:xfrm>
            <a:prstGeom prst="rect">
              <a:avLst/>
            </a:prstGeom>
          </p:spPr>
        </p:pic>
      </p:grpSp>
      <p:sp>
        <p:nvSpPr>
          <p:cNvPr id="24" name="object 24"/>
          <p:cNvSpPr txBox="1"/>
          <p:nvPr/>
        </p:nvSpPr>
        <p:spPr>
          <a:xfrm>
            <a:off x="5633021" y="5635866"/>
            <a:ext cx="6197600" cy="1166986"/>
          </a:xfrm>
          <a:prstGeom prst="rect">
            <a:avLst/>
          </a:prstGeom>
        </p:spPr>
        <p:txBody>
          <a:bodyPr vert="horz" wrap="square" lIns="0" tIns="12700" rIns="0" bIns="0" rtlCol="0">
            <a:spAutoFit/>
          </a:bodyPr>
          <a:lstStyle/>
          <a:p>
            <a:pPr marL="12700" marR="5080" algn="l">
              <a:lnSpc>
                <a:spcPct val="100000"/>
              </a:lnSpc>
              <a:spcBef>
                <a:spcPts val="100"/>
              </a:spcBef>
            </a:pPr>
            <a:r>
              <a:rPr lang="en-US" altLang="zh-CN" sz="1500" b="1" spc="-5" dirty="0">
                <a:latin typeface="Microsoft JhengHei" panose="020B0604030504040204" pitchFamily="34" charset="-120"/>
                <a:ea typeface="Microsoft JhengHei" panose="020B0604030504040204" pitchFamily="34" charset="-120"/>
                <a:cs typeface="SimSun"/>
              </a:rPr>
              <a:t>Search for the Fallen Collision Protection Ring of the Chongqi Bridge in Shanghai: After several unsuccessful attempts by divers, on July 24, 2022, the position of the collision protection ring was easily located using the Shenlong Detection No. 1 Turbid Water Detection System.</a:t>
            </a:r>
            <a:endParaRPr lang="zh-CN" altLang="en-US" sz="1500" b="1" dirty="0">
              <a:latin typeface="Microsoft JhengHei" panose="020B0604030504040204" pitchFamily="34" charset="-120"/>
              <a:ea typeface="Microsoft JhengHei" panose="020B0604030504040204" pitchFamily="34" charset="-120"/>
              <a:cs typeface="SimSun"/>
            </a:endParaRPr>
          </a:p>
        </p:txBody>
      </p:sp>
      <p:sp>
        <p:nvSpPr>
          <p:cNvPr id="25" name="object 25"/>
          <p:cNvSpPr txBox="1"/>
          <p:nvPr/>
        </p:nvSpPr>
        <p:spPr>
          <a:xfrm>
            <a:off x="299402" y="217168"/>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dirty="0">
              <a:latin typeface="Arial"/>
              <a:cs typeface="Arial"/>
            </a:endParaRPr>
          </a:p>
          <a:p>
            <a:pPr marL="59055">
              <a:lnSpc>
                <a:spcPts val="2860"/>
              </a:lnSpc>
            </a:pPr>
            <a:r>
              <a:rPr sz="2400" b="1" spc="-25" dirty="0">
                <a:solidFill>
                  <a:srgbClr val="F5A000"/>
                </a:solidFill>
                <a:latin typeface="Arial"/>
                <a:cs typeface="Arial"/>
              </a:rPr>
              <a:t>2.4</a:t>
            </a:r>
            <a:endParaRPr sz="2400" dirty="0">
              <a:latin typeface="Arial"/>
              <a:cs typeface="Arial"/>
            </a:endParaRPr>
          </a:p>
        </p:txBody>
      </p:sp>
      <p:sp>
        <p:nvSpPr>
          <p:cNvPr id="33" name="TextBox 32">
            <a:extLst>
              <a:ext uri="{FF2B5EF4-FFF2-40B4-BE49-F238E27FC236}">
                <a16:creationId xmlns:a16="http://schemas.microsoft.com/office/drawing/2014/main" id="{D94C8201-7047-4436-D0A0-75A170B5E063}"/>
              </a:ext>
            </a:extLst>
          </p:cNvPr>
          <p:cNvSpPr txBox="1"/>
          <p:nvPr/>
        </p:nvSpPr>
        <p:spPr>
          <a:xfrm>
            <a:off x="1447800" y="6241515"/>
            <a:ext cx="2209800" cy="369332"/>
          </a:xfrm>
          <a:prstGeom prst="rect">
            <a:avLst/>
          </a:prstGeom>
          <a:noFill/>
        </p:spPr>
        <p:txBody>
          <a:bodyPr wrap="square" rtlCol="0">
            <a:spAutoFit/>
          </a:bodyPr>
          <a:lstStyle/>
          <a:p>
            <a:r>
              <a:rPr lang="en-SG" altLang="zh-CN" dirty="0">
                <a:solidFill>
                  <a:schemeClr val="tx1"/>
                </a:solidFill>
                <a:highlight>
                  <a:srgbClr val="C0C0C0"/>
                </a:highlight>
              </a:rPr>
              <a:t>ROV enters the sea</a:t>
            </a:r>
            <a:endParaRPr lang="en-SG" dirty="0">
              <a:solidFill>
                <a:schemeClr val="tx1"/>
              </a:solidFill>
              <a:highlight>
                <a:srgbClr val="C0C0C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573087" y="813752"/>
            <a:ext cx="5022850" cy="7620"/>
          </a:xfrm>
          <a:custGeom>
            <a:avLst/>
            <a:gdLst/>
            <a:ahLst/>
            <a:cxnLst/>
            <a:rect l="l" t="t" r="r" b="b"/>
            <a:pathLst>
              <a:path w="5022850" h="7619">
                <a:moveTo>
                  <a:pt x="5022850" y="7620"/>
                </a:moveTo>
                <a:lnTo>
                  <a:pt x="0" y="7620"/>
                </a:lnTo>
                <a:lnTo>
                  <a:pt x="0" y="0"/>
                </a:lnTo>
                <a:lnTo>
                  <a:pt x="5022850" y="0"/>
                </a:lnTo>
                <a:lnTo>
                  <a:pt x="5022850" y="7620"/>
                </a:lnTo>
                <a:close/>
              </a:path>
            </a:pathLst>
          </a:custGeom>
          <a:solidFill>
            <a:srgbClr val="FC9418"/>
          </a:solidFill>
        </p:spPr>
        <p:txBody>
          <a:bodyPr wrap="square" lIns="0" tIns="0" rIns="0" bIns="0" rtlCol="0"/>
          <a:lstStyle/>
          <a:p>
            <a:endParaRPr/>
          </a:p>
        </p:txBody>
      </p:sp>
      <p:sp>
        <p:nvSpPr>
          <p:cNvPr id="19" name="object 19"/>
          <p:cNvSpPr txBox="1">
            <a:spLocks noGrp="1"/>
          </p:cNvSpPr>
          <p:nvPr>
            <p:ph type="title"/>
          </p:nvPr>
        </p:nvSpPr>
        <p:spPr>
          <a:xfrm>
            <a:off x="914400" y="150757"/>
            <a:ext cx="8292719" cy="627736"/>
          </a:xfrm>
          <a:prstGeom prst="rect">
            <a:avLst/>
          </a:prstGeom>
        </p:spPr>
        <p:txBody>
          <a:bodyPr vert="horz" wrap="square" lIns="0" tIns="12065" rIns="0" bIns="0" rtlCol="0">
            <a:spAutoFit/>
          </a:bodyPr>
          <a:lstStyle/>
          <a:p>
            <a:pPr marL="12700">
              <a:lnSpc>
                <a:spcPct val="100000"/>
              </a:lnSpc>
              <a:spcBef>
                <a:spcPts val="95"/>
              </a:spcBef>
            </a:pPr>
            <a:r>
              <a:rPr lang="en-US" altLang="zh-CN" sz="2000" spc="-35" dirty="0"/>
              <a:t>Case Study - Real-time Monitoring of Scour Area Reinforcement at Bridge Pier Foundations of the Donghai Bridge</a:t>
            </a:r>
            <a:endParaRPr lang="zh-CN" altLang="en-US" sz="2000" spc="-35" dirty="0"/>
          </a:p>
        </p:txBody>
      </p:sp>
      <p:grpSp>
        <p:nvGrpSpPr>
          <p:cNvPr id="20" name="object 20"/>
          <p:cNvGrpSpPr/>
          <p:nvPr/>
        </p:nvGrpSpPr>
        <p:grpSpPr>
          <a:xfrm>
            <a:off x="554735" y="920496"/>
            <a:ext cx="11553445" cy="5489979"/>
            <a:chOff x="554735" y="920496"/>
            <a:chExt cx="11553445" cy="5489979"/>
          </a:xfrm>
        </p:grpSpPr>
        <p:pic>
          <p:nvPicPr>
            <p:cNvPr id="21" name="object 21"/>
            <p:cNvPicPr/>
            <p:nvPr/>
          </p:nvPicPr>
          <p:blipFill>
            <a:blip r:embed="rId3" cstate="print"/>
            <a:stretch>
              <a:fillRect/>
            </a:stretch>
          </p:blipFill>
          <p:spPr>
            <a:xfrm>
              <a:off x="554735" y="920496"/>
              <a:ext cx="3192779" cy="2394204"/>
            </a:xfrm>
            <a:prstGeom prst="rect">
              <a:avLst/>
            </a:prstGeom>
          </p:spPr>
        </p:pic>
        <p:pic>
          <p:nvPicPr>
            <p:cNvPr id="22" name="object 22"/>
            <p:cNvPicPr/>
            <p:nvPr/>
          </p:nvPicPr>
          <p:blipFill>
            <a:blip r:embed="rId4" cstate="print"/>
            <a:stretch>
              <a:fillRect/>
            </a:stretch>
          </p:blipFill>
          <p:spPr>
            <a:xfrm>
              <a:off x="5579363" y="3380231"/>
              <a:ext cx="2983991" cy="2394204"/>
            </a:xfrm>
            <a:prstGeom prst="rect">
              <a:avLst/>
            </a:prstGeom>
          </p:spPr>
        </p:pic>
        <p:pic>
          <p:nvPicPr>
            <p:cNvPr id="23" name="object 23"/>
            <p:cNvPicPr/>
            <p:nvPr/>
          </p:nvPicPr>
          <p:blipFill>
            <a:blip r:embed="rId5" cstate="print"/>
            <a:stretch>
              <a:fillRect/>
            </a:stretch>
          </p:blipFill>
          <p:spPr>
            <a:xfrm>
              <a:off x="554735" y="3373143"/>
              <a:ext cx="4960620" cy="3037332"/>
            </a:xfrm>
            <a:prstGeom prst="rect">
              <a:avLst/>
            </a:prstGeom>
          </p:spPr>
        </p:pic>
        <p:pic>
          <p:nvPicPr>
            <p:cNvPr id="24" name="object 24"/>
            <p:cNvPicPr/>
            <p:nvPr/>
          </p:nvPicPr>
          <p:blipFill>
            <a:blip r:embed="rId6" cstate="print"/>
            <a:stretch>
              <a:fillRect/>
            </a:stretch>
          </p:blipFill>
          <p:spPr>
            <a:xfrm>
              <a:off x="8563356" y="1391412"/>
              <a:ext cx="3544824" cy="4075176"/>
            </a:xfrm>
            <a:prstGeom prst="rect">
              <a:avLst/>
            </a:prstGeom>
          </p:spPr>
        </p:pic>
        <p:pic>
          <p:nvPicPr>
            <p:cNvPr id="25" name="object 25"/>
            <p:cNvPicPr/>
            <p:nvPr/>
          </p:nvPicPr>
          <p:blipFill>
            <a:blip r:embed="rId7" cstate="print"/>
            <a:stretch>
              <a:fillRect/>
            </a:stretch>
          </p:blipFill>
          <p:spPr>
            <a:xfrm>
              <a:off x="3846575" y="920496"/>
              <a:ext cx="4698491" cy="2394204"/>
            </a:xfrm>
            <a:prstGeom prst="rect">
              <a:avLst/>
            </a:prstGeom>
          </p:spPr>
        </p:pic>
      </p:grpSp>
      <p:sp>
        <p:nvSpPr>
          <p:cNvPr id="26" name="object 26"/>
          <p:cNvSpPr txBox="1"/>
          <p:nvPr/>
        </p:nvSpPr>
        <p:spPr>
          <a:xfrm>
            <a:off x="5658345" y="5779846"/>
            <a:ext cx="6356350" cy="1014445"/>
          </a:xfrm>
          <a:prstGeom prst="rect">
            <a:avLst/>
          </a:prstGeom>
        </p:spPr>
        <p:txBody>
          <a:bodyPr vert="horz" wrap="square" lIns="0" tIns="6985" rIns="0" bIns="0" rtlCol="0">
            <a:spAutoFit/>
          </a:bodyPr>
          <a:lstStyle/>
          <a:p>
            <a:pPr marL="12700" marR="5080">
              <a:lnSpc>
                <a:spcPct val="102000"/>
              </a:lnSpc>
              <a:spcBef>
                <a:spcPts val="55"/>
              </a:spcBef>
            </a:pPr>
            <a:r>
              <a:rPr lang="en-US" sz="1300" b="1" dirty="0">
                <a:latin typeface="Microsoft JhengHei" panose="020B0604030504040204" pitchFamily="34" charset="-120"/>
                <a:ea typeface="Microsoft JhengHei" panose="020B0604030504040204" pitchFamily="34" charset="-120"/>
              </a:rPr>
              <a:t>On October 8, 2022, for the pilot project of scour area reinforcement at the bridge pier foundations of the Donghai Bridge, our company used a high-definition sonar system to assist in the implementation, clearly presenting images of the bridge piers and grouting pump heads, providing full visualized detection services for the grouting work.</a:t>
            </a:r>
            <a:endParaRPr sz="1300" b="1" dirty="0">
              <a:latin typeface="Microsoft JhengHei" panose="020B0604030504040204" pitchFamily="34" charset="-120"/>
              <a:ea typeface="Microsoft JhengHei" panose="020B0604030504040204" pitchFamily="34" charset="-120"/>
              <a:cs typeface="SimSun"/>
            </a:endParaRPr>
          </a:p>
        </p:txBody>
      </p:sp>
      <p:sp>
        <p:nvSpPr>
          <p:cNvPr id="27" name="object 27"/>
          <p:cNvSpPr txBox="1"/>
          <p:nvPr/>
        </p:nvSpPr>
        <p:spPr>
          <a:xfrm>
            <a:off x="281050" y="184467"/>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dirty="0">
              <a:latin typeface="Arial"/>
              <a:cs typeface="Arial"/>
            </a:endParaRPr>
          </a:p>
          <a:p>
            <a:pPr marL="59055">
              <a:lnSpc>
                <a:spcPts val="2860"/>
              </a:lnSpc>
            </a:pPr>
            <a:r>
              <a:rPr sz="2400" b="1" spc="-25" dirty="0">
                <a:solidFill>
                  <a:srgbClr val="F5A000"/>
                </a:solidFill>
                <a:latin typeface="Arial"/>
                <a:cs typeface="Arial"/>
              </a:rPr>
              <a:t>2.5</a:t>
            </a:r>
            <a:endParaRPr sz="2400" dirty="0">
              <a:latin typeface="Arial"/>
              <a:cs typeface="Arial"/>
            </a:endParaRPr>
          </a:p>
        </p:txBody>
      </p:sp>
      <p:sp>
        <p:nvSpPr>
          <p:cNvPr id="30" name="TextBox 29">
            <a:extLst>
              <a:ext uri="{FF2B5EF4-FFF2-40B4-BE49-F238E27FC236}">
                <a16:creationId xmlns:a16="http://schemas.microsoft.com/office/drawing/2014/main" id="{8D192500-4ED5-F602-1485-323914DECCA0}"/>
              </a:ext>
            </a:extLst>
          </p:cNvPr>
          <p:cNvSpPr txBox="1"/>
          <p:nvPr/>
        </p:nvSpPr>
        <p:spPr>
          <a:xfrm>
            <a:off x="702404" y="4648200"/>
            <a:ext cx="1457580" cy="584775"/>
          </a:xfrm>
          <a:prstGeom prst="rect">
            <a:avLst/>
          </a:prstGeom>
          <a:noFill/>
        </p:spPr>
        <p:txBody>
          <a:bodyPr wrap="square" rtlCol="0">
            <a:spAutoFit/>
          </a:bodyPr>
          <a:lstStyle/>
          <a:p>
            <a:r>
              <a:rPr lang="en-SG" sz="1600" b="1" dirty="0">
                <a:solidFill>
                  <a:schemeClr val="bg1"/>
                </a:solidFill>
                <a:highlight>
                  <a:srgbClr val="000000"/>
                </a:highlight>
                <a:latin typeface="SimSun" panose="02010600030101010101" pitchFamily="2" charset="-122"/>
                <a:ea typeface="SimSun" panose="02010600030101010101" pitchFamily="2" charset="-122"/>
              </a:rPr>
              <a:t>Hangzhou </a:t>
            </a:r>
          </a:p>
          <a:p>
            <a:r>
              <a:rPr lang="en-SG" sz="1600" b="1" dirty="0">
                <a:solidFill>
                  <a:schemeClr val="bg1"/>
                </a:solidFill>
                <a:highlight>
                  <a:srgbClr val="000000"/>
                </a:highlight>
                <a:latin typeface="SimSun" panose="02010600030101010101" pitchFamily="2" charset="-122"/>
                <a:ea typeface="SimSun" panose="02010600030101010101" pitchFamily="2" charset="-122"/>
              </a:rPr>
              <a:t>Bay Survey</a:t>
            </a:r>
          </a:p>
        </p:txBody>
      </p:sp>
      <p:sp>
        <p:nvSpPr>
          <p:cNvPr id="31" name="TextBox 30">
            <a:extLst>
              <a:ext uri="{FF2B5EF4-FFF2-40B4-BE49-F238E27FC236}">
                <a16:creationId xmlns:a16="http://schemas.microsoft.com/office/drawing/2014/main" id="{6C0CD9E6-A5A4-599E-D99D-2B7F846B1188}"/>
              </a:ext>
            </a:extLst>
          </p:cNvPr>
          <p:cNvSpPr txBox="1"/>
          <p:nvPr/>
        </p:nvSpPr>
        <p:spPr>
          <a:xfrm>
            <a:off x="4393690" y="4648200"/>
            <a:ext cx="1271743" cy="584775"/>
          </a:xfrm>
          <a:prstGeom prst="rect">
            <a:avLst/>
          </a:prstGeom>
          <a:noFill/>
        </p:spPr>
        <p:txBody>
          <a:bodyPr wrap="square" rtlCol="0">
            <a:spAutoFit/>
          </a:bodyPr>
          <a:lstStyle/>
          <a:p>
            <a:r>
              <a:rPr lang="en-SG" sz="1600" b="1" dirty="0">
                <a:solidFill>
                  <a:schemeClr val="bg1"/>
                </a:solidFill>
                <a:highlight>
                  <a:srgbClr val="000000"/>
                </a:highlight>
                <a:latin typeface="SimSun" panose="02010600030101010101" pitchFamily="2" charset="-122"/>
                <a:ea typeface="SimSun" panose="02010600030101010101" pitchFamily="2" charset="-122"/>
              </a:rPr>
              <a:t>Offshore Side</a:t>
            </a:r>
          </a:p>
        </p:txBody>
      </p:sp>
      <p:sp>
        <p:nvSpPr>
          <p:cNvPr id="32" name="TextBox 31">
            <a:extLst>
              <a:ext uri="{FF2B5EF4-FFF2-40B4-BE49-F238E27FC236}">
                <a16:creationId xmlns:a16="http://schemas.microsoft.com/office/drawing/2014/main" id="{B7DA4C25-1818-7762-D15A-A59E91345053}"/>
              </a:ext>
            </a:extLst>
          </p:cNvPr>
          <p:cNvSpPr txBox="1"/>
          <p:nvPr/>
        </p:nvSpPr>
        <p:spPr>
          <a:xfrm>
            <a:off x="1981200" y="5494941"/>
            <a:ext cx="2514907" cy="230832"/>
          </a:xfrm>
          <a:prstGeom prst="rect">
            <a:avLst/>
          </a:prstGeom>
          <a:noFill/>
        </p:spPr>
        <p:txBody>
          <a:bodyPr wrap="square" rtlCol="0">
            <a:spAutoFit/>
          </a:bodyPr>
          <a:lstStyle/>
          <a:p>
            <a:r>
              <a:rPr lang="en-US" sz="900" b="1" dirty="0">
                <a:solidFill>
                  <a:schemeClr val="bg1"/>
                </a:solidFill>
                <a:highlight>
                  <a:srgbClr val="000000"/>
                </a:highlight>
                <a:latin typeface="SimSun" panose="02010600030101010101" pitchFamily="2" charset="-122"/>
                <a:ea typeface="SimSun" panose="02010600030101010101" pitchFamily="2" charset="-122"/>
              </a:rPr>
              <a:t>Length: 93.5 meters (Width: 36.8 meters)</a:t>
            </a:r>
            <a:endParaRPr lang="en-SG" sz="900" b="1" dirty="0">
              <a:solidFill>
                <a:schemeClr val="bg1"/>
              </a:solidFill>
              <a:highlight>
                <a:srgbClr val="000000"/>
              </a:highlight>
              <a:latin typeface="SimSun" panose="02010600030101010101" pitchFamily="2" charset="-122"/>
              <a:ea typeface="SimSun" panose="02010600030101010101" pitchFamily="2" charset="-122"/>
            </a:endParaRPr>
          </a:p>
        </p:txBody>
      </p:sp>
      <p:sp>
        <p:nvSpPr>
          <p:cNvPr id="33" name="TextBox 32">
            <a:extLst>
              <a:ext uri="{FF2B5EF4-FFF2-40B4-BE49-F238E27FC236}">
                <a16:creationId xmlns:a16="http://schemas.microsoft.com/office/drawing/2014/main" id="{7D30588A-1056-41A0-7AC7-6ED3ABA67E34}"/>
              </a:ext>
            </a:extLst>
          </p:cNvPr>
          <p:cNvSpPr txBox="1"/>
          <p:nvPr/>
        </p:nvSpPr>
        <p:spPr>
          <a:xfrm>
            <a:off x="2996486" y="5784216"/>
            <a:ext cx="1428402" cy="230832"/>
          </a:xfrm>
          <a:prstGeom prst="rect">
            <a:avLst/>
          </a:prstGeom>
          <a:noFill/>
        </p:spPr>
        <p:txBody>
          <a:bodyPr wrap="square" rtlCol="0">
            <a:spAutoFit/>
          </a:bodyPr>
          <a:lstStyle/>
          <a:p>
            <a:r>
              <a:rPr lang="en-US" sz="900" b="1" dirty="0">
                <a:solidFill>
                  <a:schemeClr val="bg1"/>
                </a:solidFill>
                <a:highlight>
                  <a:srgbClr val="000000"/>
                </a:highlight>
                <a:latin typeface="SimSun" panose="02010600030101010101" pitchFamily="2" charset="-122"/>
                <a:ea typeface="SimSun" panose="02010600030101010101" pitchFamily="2" charset="-122"/>
              </a:rPr>
              <a:t>Height: 6.5 meters</a:t>
            </a:r>
            <a:endParaRPr lang="en-SG" sz="900" b="1" dirty="0">
              <a:solidFill>
                <a:schemeClr val="bg1"/>
              </a:solidFill>
              <a:highlight>
                <a:srgbClr val="000000"/>
              </a:highlight>
              <a:latin typeface="SimSun" panose="02010600030101010101" pitchFamily="2" charset="-122"/>
              <a:ea typeface="SimSun"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0532364" y="188976"/>
            <a:ext cx="1220724" cy="865632"/>
          </a:xfrm>
          <a:prstGeom prst="rect">
            <a:avLst/>
          </a:prstGeom>
        </p:spPr>
      </p:pic>
      <p:sp>
        <p:nvSpPr>
          <p:cNvPr id="7" name="object 7"/>
          <p:cNvSpPr/>
          <p:nvPr/>
        </p:nvSpPr>
        <p:spPr>
          <a:xfrm>
            <a:off x="573087" y="813752"/>
            <a:ext cx="5022850" cy="7620"/>
          </a:xfrm>
          <a:custGeom>
            <a:avLst/>
            <a:gdLst/>
            <a:ahLst/>
            <a:cxnLst/>
            <a:rect l="l" t="t" r="r" b="b"/>
            <a:pathLst>
              <a:path w="5022850" h="7619">
                <a:moveTo>
                  <a:pt x="5022850" y="7620"/>
                </a:moveTo>
                <a:lnTo>
                  <a:pt x="0" y="7620"/>
                </a:lnTo>
                <a:lnTo>
                  <a:pt x="0" y="0"/>
                </a:lnTo>
                <a:lnTo>
                  <a:pt x="5022850" y="0"/>
                </a:lnTo>
                <a:lnTo>
                  <a:pt x="5022850" y="7620"/>
                </a:lnTo>
                <a:close/>
              </a:path>
            </a:pathLst>
          </a:custGeom>
          <a:solidFill>
            <a:srgbClr val="FC9418"/>
          </a:solidFill>
        </p:spPr>
        <p:txBody>
          <a:bodyPr wrap="square" lIns="0" tIns="0" rIns="0" bIns="0" rtlCol="0"/>
          <a:lstStyle/>
          <a:p>
            <a:endParaRPr/>
          </a:p>
        </p:txBody>
      </p:sp>
      <p:sp>
        <p:nvSpPr>
          <p:cNvPr id="19" name="object 19"/>
          <p:cNvSpPr txBox="1">
            <a:spLocks noGrp="1"/>
          </p:cNvSpPr>
          <p:nvPr>
            <p:ph type="title"/>
          </p:nvPr>
        </p:nvSpPr>
        <p:spPr>
          <a:xfrm>
            <a:off x="914400" y="188976"/>
            <a:ext cx="5181600" cy="627736"/>
          </a:xfrm>
          <a:prstGeom prst="rect">
            <a:avLst/>
          </a:prstGeom>
        </p:spPr>
        <p:txBody>
          <a:bodyPr vert="horz" wrap="square" lIns="0" tIns="12065" rIns="0" bIns="0" rtlCol="0">
            <a:spAutoFit/>
          </a:bodyPr>
          <a:lstStyle/>
          <a:p>
            <a:pPr marL="12700">
              <a:lnSpc>
                <a:spcPct val="100000"/>
              </a:lnSpc>
              <a:spcBef>
                <a:spcPts val="95"/>
              </a:spcBef>
            </a:pPr>
            <a:r>
              <a:rPr lang="en-US" altLang="zh-CN" sz="2000" spc="-35" dirty="0"/>
              <a:t>Case Study - Underwater Scanning of </a:t>
            </a:r>
            <a:br>
              <a:rPr lang="en-US" altLang="zh-CN" sz="2000" spc="-35" dirty="0"/>
            </a:br>
            <a:r>
              <a:rPr lang="en-US" altLang="zh-CN" sz="2000" spc="-35" dirty="0"/>
              <a:t>Jiantiao Bridge by Sanmen County Police</a:t>
            </a:r>
            <a:endParaRPr lang="zh-CN" altLang="en-US" sz="2000" spc="-35" dirty="0"/>
          </a:p>
        </p:txBody>
      </p:sp>
      <p:sp>
        <p:nvSpPr>
          <p:cNvPr id="20" name="object 20"/>
          <p:cNvSpPr txBox="1"/>
          <p:nvPr/>
        </p:nvSpPr>
        <p:spPr>
          <a:xfrm>
            <a:off x="4872990" y="5911215"/>
            <a:ext cx="6933565" cy="750847"/>
          </a:xfrm>
          <a:prstGeom prst="rect">
            <a:avLst/>
          </a:prstGeom>
        </p:spPr>
        <p:txBody>
          <a:bodyPr vert="horz" wrap="square" lIns="0" tIns="12065" rIns="0" bIns="0" rtlCol="0">
            <a:spAutoFit/>
          </a:bodyPr>
          <a:lstStyle/>
          <a:p>
            <a:pPr marL="12700" marR="5080">
              <a:lnSpc>
                <a:spcPct val="100000"/>
              </a:lnSpc>
              <a:spcBef>
                <a:spcPts val="95"/>
              </a:spcBef>
            </a:pPr>
            <a:r>
              <a:rPr lang="en-US" altLang="zh-CN" sz="1200" b="1" spc="-75" dirty="0">
                <a:latin typeface="Microsoft JhengHei"/>
                <a:cs typeface="Microsoft JhengHei"/>
              </a:rPr>
              <a:t>On January 20, 2025, the team conducted an on-site underwater scanning demonstration using the Shenlong ROV at the Sinopec fueling dock near Jiantiao Bridge in Sanmen County, Taizhou, simulating the detection of suspicious underwater objects. Relevant leaders from the Sanmen County Public Security Bureau attended the site to provide guidance.</a:t>
            </a:r>
            <a:endParaRPr lang="zh-CN" altLang="en-US" sz="1200" dirty="0">
              <a:latin typeface="Microsoft JhengHei"/>
              <a:cs typeface="Microsoft JhengHei"/>
            </a:endParaRPr>
          </a:p>
        </p:txBody>
      </p:sp>
      <p:sp>
        <p:nvSpPr>
          <p:cNvPr id="21" name="object 21"/>
          <p:cNvSpPr txBox="1"/>
          <p:nvPr/>
        </p:nvSpPr>
        <p:spPr>
          <a:xfrm>
            <a:off x="299402" y="217168"/>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dirty="0">
              <a:latin typeface="Arial"/>
              <a:cs typeface="Arial"/>
            </a:endParaRPr>
          </a:p>
          <a:p>
            <a:pPr marL="59055">
              <a:lnSpc>
                <a:spcPts val="2860"/>
              </a:lnSpc>
            </a:pPr>
            <a:r>
              <a:rPr sz="2400" b="1" spc="-25" dirty="0">
                <a:solidFill>
                  <a:srgbClr val="F5A000"/>
                </a:solidFill>
                <a:latin typeface="Arial"/>
                <a:cs typeface="Arial"/>
              </a:rPr>
              <a:t>2.6</a:t>
            </a:r>
            <a:endParaRPr sz="2400" dirty="0">
              <a:latin typeface="Arial"/>
              <a:cs typeface="Arial"/>
            </a:endParaRPr>
          </a:p>
        </p:txBody>
      </p:sp>
      <p:grpSp>
        <p:nvGrpSpPr>
          <p:cNvPr id="22" name="object 22"/>
          <p:cNvGrpSpPr/>
          <p:nvPr/>
        </p:nvGrpSpPr>
        <p:grpSpPr>
          <a:xfrm>
            <a:off x="419100" y="982980"/>
            <a:ext cx="11687810" cy="5594985"/>
            <a:chOff x="419100" y="982980"/>
            <a:chExt cx="11687810" cy="5594985"/>
          </a:xfrm>
        </p:grpSpPr>
        <p:pic>
          <p:nvPicPr>
            <p:cNvPr id="23" name="object 23"/>
            <p:cNvPicPr/>
            <p:nvPr/>
          </p:nvPicPr>
          <p:blipFill>
            <a:blip r:embed="rId3" cstate="print"/>
            <a:stretch>
              <a:fillRect/>
            </a:stretch>
          </p:blipFill>
          <p:spPr>
            <a:xfrm>
              <a:off x="419100" y="982980"/>
              <a:ext cx="3121152" cy="2342388"/>
            </a:xfrm>
            <a:prstGeom prst="rect">
              <a:avLst/>
            </a:prstGeom>
          </p:spPr>
        </p:pic>
        <p:pic>
          <p:nvPicPr>
            <p:cNvPr id="24" name="object 24"/>
            <p:cNvPicPr/>
            <p:nvPr/>
          </p:nvPicPr>
          <p:blipFill>
            <a:blip r:embed="rId4" cstate="print"/>
            <a:stretch>
              <a:fillRect/>
            </a:stretch>
          </p:blipFill>
          <p:spPr>
            <a:xfrm>
              <a:off x="3951732" y="982980"/>
              <a:ext cx="3122675" cy="2342388"/>
            </a:xfrm>
            <a:prstGeom prst="rect">
              <a:avLst/>
            </a:prstGeom>
          </p:spPr>
        </p:pic>
        <p:pic>
          <p:nvPicPr>
            <p:cNvPr id="25" name="object 25"/>
            <p:cNvPicPr/>
            <p:nvPr/>
          </p:nvPicPr>
          <p:blipFill>
            <a:blip r:embed="rId5" cstate="print"/>
            <a:stretch>
              <a:fillRect/>
            </a:stretch>
          </p:blipFill>
          <p:spPr>
            <a:xfrm>
              <a:off x="419100" y="3573780"/>
              <a:ext cx="4003548" cy="3003804"/>
            </a:xfrm>
            <a:prstGeom prst="rect">
              <a:avLst/>
            </a:prstGeom>
          </p:spPr>
        </p:pic>
        <p:pic>
          <p:nvPicPr>
            <p:cNvPr id="26" name="object 26"/>
            <p:cNvPicPr/>
            <p:nvPr/>
          </p:nvPicPr>
          <p:blipFill>
            <a:blip r:embed="rId6" cstate="print"/>
            <a:stretch>
              <a:fillRect/>
            </a:stretch>
          </p:blipFill>
          <p:spPr>
            <a:xfrm>
              <a:off x="7484364" y="982980"/>
              <a:ext cx="3857244" cy="2359152"/>
            </a:xfrm>
            <a:prstGeom prst="rect">
              <a:avLst/>
            </a:prstGeom>
          </p:spPr>
        </p:pic>
        <p:pic>
          <p:nvPicPr>
            <p:cNvPr id="27" name="object 27"/>
            <p:cNvPicPr/>
            <p:nvPr/>
          </p:nvPicPr>
          <p:blipFill>
            <a:blip r:embed="rId7" cstate="print"/>
            <a:stretch>
              <a:fillRect/>
            </a:stretch>
          </p:blipFill>
          <p:spPr>
            <a:xfrm>
              <a:off x="4575047" y="3573780"/>
              <a:ext cx="3718559" cy="2273808"/>
            </a:xfrm>
            <a:prstGeom prst="rect">
              <a:avLst/>
            </a:prstGeom>
          </p:spPr>
        </p:pic>
        <p:pic>
          <p:nvPicPr>
            <p:cNvPr id="28" name="object 28"/>
            <p:cNvPicPr/>
            <p:nvPr/>
          </p:nvPicPr>
          <p:blipFill>
            <a:blip r:embed="rId8" cstate="print"/>
            <a:stretch>
              <a:fillRect/>
            </a:stretch>
          </p:blipFill>
          <p:spPr>
            <a:xfrm>
              <a:off x="8444483" y="3573780"/>
              <a:ext cx="3662172" cy="2250948"/>
            </a:xfrm>
            <a:prstGeom prst="rect">
              <a:avLst/>
            </a:prstGeom>
          </p:spPr>
        </p:pic>
      </p:grpSp>
      <p:sp>
        <p:nvSpPr>
          <p:cNvPr id="33" name="TextBox 32">
            <a:extLst>
              <a:ext uri="{FF2B5EF4-FFF2-40B4-BE49-F238E27FC236}">
                <a16:creationId xmlns:a16="http://schemas.microsoft.com/office/drawing/2014/main" id="{7E9D2180-796C-F03B-08D8-2AF052C5E97F}"/>
              </a:ext>
            </a:extLst>
          </p:cNvPr>
          <p:cNvSpPr txBox="1"/>
          <p:nvPr/>
        </p:nvSpPr>
        <p:spPr>
          <a:xfrm>
            <a:off x="1905000" y="5957036"/>
            <a:ext cx="1295400" cy="292388"/>
          </a:xfrm>
          <a:prstGeom prst="rect">
            <a:avLst/>
          </a:prstGeom>
          <a:noFill/>
        </p:spPr>
        <p:txBody>
          <a:bodyPr wrap="square" rtlCol="0">
            <a:spAutoFit/>
          </a:bodyPr>
          <a:lstStyle/>
          <a:p>
            <a:r>
              <a:rPr lang="en-SG" sz="1300" dirty="0">
                <a:solidFill>
                  <a:srgbClr val="C00000"/>
                </a:solidFill>
                <a:highlight>
                  <a:srgbClr val="C0C0C0"/>
                </a:highlight>
              </a:rPr>
              <a:t>ROV Main Unit</a:t>
            </a:r>
          </a:p>
        </p:txBody>
      </p:sp>
      <p:sp>
        <p:nvSpPr>
          <p:cNvPr id="34" name="TextBox 33">
            <a:extLst>
              <a:ext uri="{FF2B5EF4-FFF2-40B4-BE49-F238E27FC236}">
                <a16:creationId xmlns:a16="http://schemas.microsoft.com/office/drawing/2014/main" id="{04BDAE19-F6AE-9731-E39D-99B36472A1A0}"/>
              </a:ext>
            </a:extLst>
          </p:cNvPr>
          <p:cNvSpPr txBox="1"/>
          <p:nvPr/>
        </p:nvSpPr>
        <p:spPr>
          <a:xfrm>
            <a:off x="1163574" y="5029200"/>
            <a:ext cx="1632203" cy="292388"/>
          </a:xfrm>
          <a:prstGeom prst="rect">
            <a:avLst/>
          </a:prstGeom>
          <a:noFill/>
        </p:spPr>
        <p:txBody>
          <a:bodyPr wrap="square" rtlCol="0">
            <a:spAutoFit/>
          </a:bodyPr>
          <a:lstStyle/>
          <a:p>
            <a:r>
              <a:rPr lang="en-SG" sz="1300" dirty="0">
                <a:solidFill>
                  <a:srgbClr val="C00000"/>
                </a:solidFill>
                <a:highlight>
                  <a:srgbClr val="C0C0C0"/>
                </a:highlight>
              </a:rPr>
              <a:t>Plastic Water Pipe</a:t>
            </a:r>
          </a:p>
        </p:txBody>
      </p:sp>
      <p:sp>
        <p:nvSpPr>
          <p:cNvPr id="37" name="TextBox 36">
            <a:extLst>
              <a:ext uri="{FF2B5EF4-FFF2-40B4-BE49-F238E27FC236}">
                <a16:creationId xmlns:a16="http://schemas.microsoft.com/office/drawing/2014/main" id="{8FED268B-DADD-AE8D-A684-FAD6816844BF}"/>
              </a:ext>
            </a:extLst>
          </p:cNvPr>
          <p:cNvSpPr txBox="1"/>
          <p:nvPr/>
        </p:nvSpPr>
        <p:spPr>
          <a:xfrm>
            <a:off x="9144000" y="4483810"/>
            <a:ext cx="838200" cy="430887"/>
          </a:xfrm>
          <a:prstGeom prst="rect">
            <a:avLst/>
          </a:prstGeom>
          <a:noFill/>
        </p:spPr>
        <p:txBody>
          <a:bodyPr wrap="square" rtlCol="0">
            <a:spAutoFit/>
          </a:bodyPr>
          <a:lstStyle/>
          <a:p>
            <a:r>
              <a:rPr lang="en-SG" sz="1100" dirty="0">
                <a:solidFill>
                  <a:srgbClr val="C00000"/>
                </a:solidFill>
                <a:highlight>
                  <a:srgbClr val="C0C0C0"/>
                </a:highlight>
              </a:rPr>
              <a:t>Stern of the Ship</a:t>
            </a:r>
          </a:p>
        </p:txBody>
      </p:sp>
      <p:sp>
        <p:nvSpPr>
          <p:cNvPr id="38" name="TextBox 37">
            <a:extLst>
              <a:ext uri="{FF2B5EF4-FFF2-40B4-BE49-F238E27FC236}">
                <a16:creationId xmlns:a16="http://schemas.microsoft.com/office/drawing/2014/main" id="{0393E4A1-AAE9-B45E-B809-B393DB3FDD65}"/>
              </a:ext>
            </a:extLst>
          </p:cNvPr>
          <p:cNvSpPr txBox="1"/>
          <p:nvPr/>
        </p:nvSpPr>
        <p:spPr>
          <a:xfrm>
            <a:off x="11142726" y="4649543"/>
            <a:ext cx="838200" cy="261610"/>
          </a:xfrm>
          <a:prstGeom prst="rect">
            <a:avLst/>
          </a:prstGeom>
          <a:noFill/>
        </p:spPr>
        <p:txBody>
          <a:bodyPr wrap="square" rtlCol="0">
            <a:spAutoFit/>
          </a:bodyPr>
          <a:lstStyle/>
          <a:p>
            <a:r>
              <a:rPr lang="en-SG" sz="1100" dirty="0">
                <a:solidFill>
                  <a:srgbClr val="C00000"/>
                </a:solidFill>
                <a:highlight>
                  <a:srgbClr val="C0C0C0"/>
                </a:highlight>
              </a:rPr>
              <a:t>Dock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573087" y="813752"/>
            <a:ext cx="5022850" cy="7620"/>
          </a:xfrm>
          <a:custGeom>
            <a:avLst/>
            <a:gdLst/>
            <a:ahLst/>
            <a:cxnLst/>
            <a:rect l="l" t="t" r="r" b="b"/>
            <a:pathLst>
              <a:path w="5022850" h="7619">
                <a:moveTo>
                  <a:pt x="5022850" y="7620"/>
                </a:moveTo>
                <a:lnTo>
                  <a:pt x="0" y="7620"/>
                </a:lnTo>
                <a:lnTo>
                  <a:pt x="0" y="0"/>
                </a:lnTo>
                <a:lnTo>
                  <a:pt x="5022850" y="0"/>
                </a:lnTo>
                <a:lnTo>
                  <a:pt x="5022850" y="7620"/>
                </a:lnTo>
                <a:close/>
              </a:path>
            </a:pathLst>
          </a:custGeom>
          <a:solidFill>
            <a:srgbClr val="FC9418"/>
          </a:solidFill>
        </p:spPr>
        <p:txBody>
          <a:bodyPr wrap="square" lIns="0" tIns="0" rIns="0" bIns="0" rtlCol="0"/>
          <a:lstStyle/>
          <a:p>
            <a:endParaRPr/>
          </a:p>
        </p:txBody>
      </p:sp>
      <p:sp>
        <p:nvSpPr>
          <p:cNvPr id="19" name="object 19"/>
          <p:cNvSpPr txBox="1">
            <a:spLocks noGrp="1"/>
          </p:cNvSpPr>
          <p:nvPr>
            <p:ph type="title"/>
          </p:nvPr>
        </p:nvSpPr>
        <p:spPr>
          <a:xfrm>
            <a:off x="971918" y="204683"/>
            <a:ext cx="4446905" cy="627736"/>
          </a:xfrm>
          <a:prstGeom prst="rect">
            <a:avLst/>
          </a:prstGeom>
        </p:spPr>
        <p:txBody>
          <a:bodyPr vert="horz" wrap="square" lIns="0" tIns="12065" rIns="0" bIns="0" rtlCol="0">
            <a:spAutoFit/>
          </a:bodyPr>
          <a:lstStyle/>
          <a:p>
            <a:pPr marL="12700">
              <a:lnSpc>
                <a:spcPct val="100000"/>
              </a:lnSpc>
              <a:spcBef>
                <a:spcPts val="95"/>
              </a:spcBef>
            </a:pPr>
            <a:r>
              <a:rPr lang="en-US" altLang="zh-CN" sz="2000" spc="-35" dirty="0"/>
              <a:t>Case Study - Bridge Pier Inspection of the Yuhang Tiaoxi Bridge</a:t>
            </a:r>
            <a:endParaRPr lang="zh-CN" altLang="en-US" sz="2000" spc="-35" dirty="0"/>
          </a:p>
        </p:txBody>
      </p:sp>
      <p:sp>
        <p:nvSpPr>
          <p:cNvPr id="20" name="object 20"/>
          <p:cNvSpPr txBox="1"/>
          <p:nvPr/>
        </p:nvSpPr>
        <p:spPr>
          <a:xfrm>
            <a:off x="299402" y="233131"/>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dirty="0">
              <a:latin typeface="Arial"/>
              <a:cs typeface="Arial"/>
            </a:endParaRPr>
          </a:p>
          <a:p>
            <a:pPr marL="59055">
              <a:lnSpc>
                <a:spcPts val="2860"/>
              </a:lnSpc>
            </a:pPr>
            <a:r>
              <a:rPr sz="2400" b="1" spc="-25" dirty="0">
                <a:solidFill>
                  <a:srgbClr val="F5A000"/>
                </a:solidFill>
                <a:latin typeface="Arial"/>
                <a:cs typeface="Arial"/>
              </a:rPr>
              <a:t>2.7</a:t>
            </a:r>
            <a:endParaRPr sz="2400" dirty="0">
              <a:latin typeface="Arial"/>
              <a:cs typeface="Arial"/>
            </a:endParaRPr>
          </a:p>
        </p:txBody>
      </p:sp>
      <p:grpSp>
        <p:nvGrpSpPr>
          <p:cNvPr id="21" name="object 21"/>
          <p:cNvGrpSpPr/>
          <p:nvPr/>
        </p:nvGrpSpPr>
        <p:grpSpPr>
          <a:xfrm>
            <a:off x="326136" y="1117091"/>
            <a:ext cx="4826635" cy="3813175"/>
            <a:chOff x="326136" y="1117091"/>
            <a:chExt cx="4826635" cy="3813175"/>
          </a:xfrm>
        </p:grpSpPr>
        <p:pic>
          <p:nvPicPr>
            <p:cNvPr id="22" name="object 22"/>
            <p:cNvPicPr/>
            <p:nvPr/>
          </p:nvPicPr>
          <p:blipFill>
            <a:blip r:embed="rId2" cstate="print"/>
            <a:stretch>
              <a:fillRect/>
            </a:stretch>
          </p:blipFill>
          <p:spPr>
            <a:xfrm>
              <a:off x="326136" y="1117091"/>
              <a:ext cx="3671316" cy="2065019"/>
            </a:xfrm>
            <a:prstGeom prst="rect">
              <a:avLst/>
            </a:prstGeom>
          </p:spPr>
        </p:pic>
        <p:pic>
          <p:nvPicPr>
            <p:cNvPr id="23" name="object 23"/>
            <p:cNvPicPr/>
            <p:nvPr/>
          </p:nvPicPr>
          <p:blipFill>
            <a:blip r:embed="rId3" cstate="print"/>
            <a:stretch>
              <a:fillRect/>
            </a:stretch>
          </p:blipFill>
          <p:spPr>
            <a:xfrm>
              <a:off x="326136" y="3317747"/>
              <a:ext cx="4826508" cy="1612391"/>
            </a:xfrm>
            <a:prstGeom prst="rect">
              <a:avLst/>
            </a:prstGeom>
          </p:spPr>
        </p:pic>
      </p:grpSp>
      <p:sp>
        <p:nvSpPr>
          <p:cNvPr id="24" name="object 24"/>
          <p:cNvSpPr txBox="1"/>
          <p:nvPr/>
        </p:nvSpPr>
        <p:spPr>
          <a:xfrm>
            <a:off x="405129" y="3322320"/>
            <a:ext cx="563245" cy="299720"/>
          </a:xfrm>
          <a:prstGeom prst="rect">
            <a:avLst/>
          </a:prstGeom>
        </p:spPr>
        <p:txBody>
          <a:bodyPr vert="horz" wrap="square" lIns="0" tIns="12700" rIns="0" bIns="0" rtlCol="0">
            <a:spAutoFit/>
          </a:bodyPr>
          <a:lstStyle/>
          <a:p>
            <a:pPr marL="12700">
              <a:lnSpc>
                <a:spcPct val="100000"/>
              </a:lnSpc>
              <a:spcBef>
                <a:spcPts val="100"/>
              </a:spcBef>
            </a:pPr>
            <a:r>
              <a:rPr sz="1800" b="1" spc="-75" dirty="0">
                <a:solidFill>
                  <a:srgbClr val="FF0000"/>
                </a:solidFill>
                <a:highlight>
                  <a:srgbClr val="C0C0C0"/>
                </a:highlight>
                <a:latin typeface="Microsoft JhengHei"/>
                <a:cs typeface="Microsoft JhengHei"/>
              </a:rPr>
              <a:t>0.7</a:t>
            </a:r>
            <a:r>
              <a:rPr lang="en-SG" b="1" spc="-50" dirty="0">
                <a:solidFill>
                  <a:srgbClr val="FF0000"/>
                </a:solidFill>
                <a:highlight>
                  <a:srgbClr val="C0C0C0"/>
                </a:highlight>
                <a:latin typeface="Microsoft JhengHei"/>
                <a:cs typeface="Microsoft JhengHei"/>
              </a:rPr>
              <a:t>m</a:t>
            </a:r>
            <a:endParaRPr sz="1800" dirty="0">
              <a:highlight>
                <a:srgbClr val="C0C0C0"/>
              </a:highlight>
              <a:latin typeface="Microsoft JhengHei"/>
              <a:cs typeface="Microsoft JhengHei"/>
            </a:endParaRPr>
          </a:p>
        </p:txBody>
      </p:sp>
      <p:sp>
        <p:nvSpPr>
          <p:cNvPr id="25" name="object 25"/>
          <p:cNvSpPr txBox="1"/>
          <p:nvPr/>
        </p:nvSpPr>
        <p:spPr>
          <a:xfrm>
            <a:off x="405129" y="1122045"/>
            <a:ext cx="508000" cy="299720"/>
          </a:xfrm>
          <a:prstGeom prst="rect">
            <a:avLst/>
          </a:prstGeom>
        </p:spPr>
        <p:txBody>
          <a:bodyPr vert="horz" wrap="square" lIns="0" tIns="12700" rIns="0" bIns="0" rtlCol="0">
            <a:spAutoFit/>
          </a:bodyPr>
          <a:lstStyle/>
          <a:p>
            <a:pPr marL="12700">
              <a:lnSpc>
                <a:spcPct val="100000"/>
              </a:lnSpc>
              <a:spcBef>
                <a:spcPts val="100"/>
              </a:spcBef>
            </a:pPr>
            <a:r>
              <a:rPr sz="1800" b="1" spc="-95" dirty="0">
                <a:solidFill>
                  <a:srgbClr val="FF0000"/>
                </a:solidFill>
                <a:highlight>
                  <a:srgbClr val="C0C0C0"/>
                </a:highlight>
                <a:latin typeface="Microsoft JhengHei"/>
                <a:cs typeface="Microsoft JhengHei"/>
              </a:rPr>
              <a:t>12</a:t>
            </a:r>
            <a:r>
              <a:rPr lang="en-SG" b="1" spc="-50" dirty="0">
                <a:solidFill>
                  <a:srgbClr val="FF0000"/>
                </a:solidFill>
                <a:highlight>
                  <a:srgbClr val="C0C0C0"/>
                </a:highlight>
                <a:latin typeface="Microsoft JhengHei"/>
                <a:cs typeface="Microsoft JhengHei"/>
              </a:rPr>
              <a:t>m</a:t>
            </a:r>
            <a:endParaRPr sz="1800" dirty="0">
              <a:highlight>
                <a:srgbClr val="C0C0C0"/>
              </a:highlight>
              <a:latin typeface="Microsoft JhengHei"/>
              <a:cs typeface="Microsoft JhengHei"/>
            </a:endParaRPr>
          </a:p>
        </p:txBody>
      </p:sp>
      <p:pic>
        <p:nvPicPr>
          <p:cNvPr id="26" name="object 26"/>
          <p:cNvPicPr/>
          <p:nvPr/>
        </p:nvPicPr>
        <p:blipFill>
          <a:blip r:embed="rId4" cstate="print"/>
          <a:stretch>
            <a:fillRect/>
          </a:stretch>
        </p:blipFill>
        <p:spPr>
          <a:xfrm>
            <a:off x="326136" y="5030723"/>
            <a:ext cx="4812792" cy="1607820"/>
          </a:xfrm>
          <a:prstGeom prst="rect">
            <a:avLst/>
          </a:prstGeom>
        </p:spPr>
      </p:pic>
      <p:sp>
        <p:nvSpPr>
          <p:cNvPr id="27" name="object 27"/>
          <p:cNvSpPr txBox="1"/>
          <p:nvPr/>
        </p:nvSpPr>
        <p:spPr>
          <a:xfrm>
            <a:off x="405129" y="5035550"/>
            <a:ext cx="563245" cy="299720"/>
          </a:xfrm>
          <a:prstGeom prst="rect">
            <a:avLst/>
          </a:prstGeom>
        </p:spPr>
        <p:txBody>
          <a:bodyPr vert="horz" wrap="square" lIns="0" tIns="12700" rIns="0" bIns="0" rtlCol="0">
            <a:spAutoFit/>
          </a:bodyPr>
          <a:lstStyle/>
          <a:p>
            <a:pPr marL="12700">
              <a:lnSpc>
                <a:spcPct val="100000"/>
              </a:lnSpc>
              <a:spcBef>
                <a:spcPts val="100"/>
              </a:spcBef>
            </a:pPr>
            <a:r>
              <a:rPr sz="1800" b="1" spc="-75" dirty="0">
                <a:solidFill>
                  <a:srgbClr val="FF0000"/>
                </a:solidFill>
                <a:highlight>
                  <a:srgbClr val="C0C0C0"/>
                </a:highlight>
                <a:latin typeface="Microsoft JhengHei"/>
                <a:cs typeface="Microsoft JhengHei"/>
              </a:rPr>
              <a:t>0.3</a:t>
            </a:r>
            <a:r>
              <a:rPr lang="en-SG" b="1" spc="-50" dirty="0">
                <a:solidFill>
                  <a:srgbClr val="FF0000"/>
                </a:solidFill>
                <a:highlight>
                  <a:srgbClr val="C0C0C0"/>
                </a:highlight>
                <a:latin typeface="Microsoft JhengHei"/>
                <a:cs typeface="Microsoft JhengHei"/>
              </a:rPr>
              <a:t>m</a:t>
            </a:r>
            <a:endParaRPr sz="1800" dirty="0">
              <a:highlight>
                <a:srgbClr val="C0C0C0"/>
              </a:highlight>
              <a:latin typeface="Microsoft JhengHei"/>
              <a:cs typeface="Microsoft JhengHei"/>
            </a:endParaRPr>
          </a:p>
        </p:txBody>
      </p:sp>
      <p:sp>
        <p:nvSpPr>
          <p:cNvPr id="28" name="object 28"/>
          <p:cNvSpPr txBox="1"/>
          <p:nvPr/>
        </p:nvSpPr>
        <p:spPr>
          <a:xfrm>
            <a:off x="405128" y="6278245"/>
            <a:ext cx="2261871" cy="381515"/>
          </a:xfrm>
          <a:prstGeom prst="rect">
            <a:avLst/>
          </a:prstGeom>
        </p:spPr>
        <p:txBody>
          <a:bodyPr vert="horz" wrap="square" lIns="0" tIns="12065" rIns="0" bIns="0" rtlCol="0">
            <a:spAutoFit/>
          </a:bodyPr>
          <a:lstStyle/>
          <a:p>
            <a:pPr marL="12700">
              <a:lnSpc>
                <a:spcPct val="100000"/>
              </a:lnSpc>
              <a:spcBef>
                <a:spcPts val="95"/>
              </a:spcBef>
            </a:pPr>
            <a:r>
              <a:rPr lang="en-SG" altLang="zh-CN" sz="1200" b="1" spc="-25" dirty="0">
                <a:solidFill>
                  <a:srgbClr val="FF0000"/>
                </a:solidFill>
                <a:highlight>
                  <a:srgbClr val="C0C0C0"/>
                </a:highlight>
                <a:latin typeface="Microsoft JhengHei"/>
                <a:cs typeface="Microsoft JhengHei"/>
              </a:rPr>
              <a:t>Large-scale Spalling, Exposed Rebar</a:t>
            </a:r>
            <a:endParaRPr lang="zh-CN" altLang="en-US" sz="1200" dirty="0">
              <a:highlight>
                <a:srgbClr val="C0C0C0"/>
              </a:highlight>
              <a:latin typeface="Microsoft JhengHei"/>
              <a:cs typeface="Microsoft JhengHei"/>
            </a:endParaRPr>
          </a:p>
        </p:txBody>
      </p:sp>
      <p:sp>
        <p:nvSpPr>
          <p:cNvPr id="29" name="object 29"/>
          <p:cNvSpPr txBox="1"/>
          <p:nvPr/>
        </p:nvSpPr>
        <p:spPr>
          <a:xfrm>
            <a:off x="481330" y="4600575"/>
            <a:ext cx="1901825" cy="181460"/>
          </a:xfrm>
          <a:prstGeom prst="rect">
            <a:avLst/>
          </a:prstGeom>
        </p:spPr>
        <p:txBody>
          <a:bodyPr vert="horz" wrap="square" lIns="0" tIns="12065" rIns="0" bIns="0" rtlCol="0">
            <a:spAutoFit/>
          </a:bodyPr>
          <a:lstStyle/>
          <a:p>
            <a:pPr marL="12700">
              <a:lnSpc>
                <a:spcPct val="100000"/>
              </a:lnSpc>
              <a:spcBef>
                <a:spcPts val="95"/>
              </a:spcBef>
            </a:pPr>
            <a:r>
              <a:rPr lang="en-US" altLang="zh-CN" sz="1100" b="1" spc="-80" dirty="0">
                <a:solidFill>
                  <a:srgbClr val="FF0000"/>
                </a:solidFill>
                <a:highlight>
                  <a:srgbClr val="C0C0C0"/>
                </a:highlight>
                <a:latin typeface="Microsoft JhengHei"/>
                <a:cs typeface="Microsoft JhengHei"/>
              </a:rPr>
              <a:t>0.7m Camera Visibility Limited</a:t>
            </a:r>
            <a:endParaRPr lang="zh-CN" altLang="en-US" sz="1100" dirty="0">
              <a:highlight>
                <a:srgbClr val="C0C0C0"/>
              </a:highlight>
              <a:latin typeface="Microsoft JhengHei"/>
              <a:cs typeface="Microsoft JhengHei"/>
            </a:endParaRPr>
          </a:p>
        </p:txBody>
      </p:sp>
      <p:sp>
        <p:nvSpPr>
          <p:cNvPr id="30" name="object 30"/>
          <p:cNvSpPr txBox="1"/>
          <p:nvPr/>
        </p:nvSpPr>
        <p:spPr>
          <a:xfrm>
            <a:off x="2887187" y="4728625"/>
            <a:ext cx="2310523" cy="166071"/>
          </a:xfrm>
          <a:prstGeom prst="rect">
            <a:avLst/>
          </a:prstGeom>
        </p:spPr>
        <p:txBody>
          <a:bodyPr vert="horz" wrap="square" lIns="0" tIns="12065" rIns="0" bIns="0" rtlCol="0">
            <a:spAutoFit/>
          </a:bodyPr>
          <a:lstStyle/>
          <a:p>
            <a:pPr marL="12700">
              <a:lnSpc>
                <a:spcPct val="100000"/>
              </a:lnSpc>
              <a:spcBef>
                <a:spcPts val="95"/>
              </a:spcBef>
            </a:pPr>
            <a:r>
              <a:rPr lang="en-US" altLang="zh-CN" sz="1000" b="1" spc="-25" dirty="0">
                <a:solidFill>
                  <a:srgbClr val="FF0000"/>
                </a:solidFill>
                <a:highlight>
                  <a:srgbClr val="C0C0C0"/>
                </a:highlight>
                <a:latin typeface="Microsoft JhengHei"/>
                <a:cs typeface="Microsoft JhengHei"/>
              </a:rPr>
              <a:t>Sonar Imaging Clearly Shows Defects</a:t>
            </a:r>
            <a:endParaRPr lang="zh-CN" altLang="en-US" sz="1000" dirty="0">
              <a:highlight>
                <a:srgbClr val="C0C0C0"/>
              </a:highlight>
              <a:latin typeface="Microsoft JhengHei"/>
              <a:cs typeface="Microsoft JhengHei"/>
            </a:endParaRPr>
          </a:p>
        </p:txBody>
      </p:sp>
      <p:grpSp>
        <p:nvGrpSpPr>
          <p:cNvPr id="31" name="object 31"/>
          <p:cNvGrpSpPr/>
          <p:nvPr/>
        </p:nvGrpSpPr>
        <p:grpSpPr>
          <a:xfrm>
            <a:off x="615746" y="3317747"/>
            <a:ext cx="11028045" cy="2811780"/>
            <a:chOff x="615746" y="3317747"/>
            <a:chExt cx="11028045" cy="2811780"/>
          </a:xfrm>
        </p:grpSpPr>
        <p:sp>
          <p:nvSpPr>
            <p:cNvPr id="32" name="object 32"/>
            <p:cNvSpPr/>
            <p:nvPr/>
          </p:nvSpPr>
          <p:spPr>
            <a:xfrm>
              <a:off x="615746" y="6051549"/>
              <a:ext cx="2000885" cy="77470"/>
            </a:xfrm>
            <a:custGeom>
              <a:avLst/>
              <a:gdLst/>
              <a:ahLst/>
              <a:cxnLst/>
              <a:rect l="l" t="t" r="r" b="b"/>
              <a:pathLst>
                <a:path w="2000885" h="77470">
                  <a:moveTo>
                    <a:pt x="406" y="77470"/>
                  </a:moveTo>
                  <a:lnTo>
                    <a:pt x="0" y="64770"/>
                  </a:lnTo>
                  <a:lnTo>
                    <a:pt x="2000250" y="0"/>
                  </a:lnTo>
                  <a:lnTo>
                    <a:pt x="2000656" y="12700"/>
                  </a:lnTo>
                  <a:lnTo>
                    <a:pt x="406" y="77470"/>
                  </a:lnTo>
                  <a:close/>
                </a:path>
              </a:pathLst>
            </a:custGeom>
            <a:solidFill>
              <a:srgbClr val="FF0000"/>
            </a:solidFill>
          </p:spPr>
          <p:txBody>
            <a:bodyPr wrap="square" lIns="0" tIns="0" rIns="0" bIns="0" rtlCol="0"/>
            <a:lstStyle/>
            <a:p>
              <a:endParaRPr dirty="0"/>
            </a:p>
          </p:txBody>
        </p:sp>
        <p:pic>
          <p:nvPicPr>
            <p:cNvPr id="33" name="object 33"/>
            <p:cNvPicPr/>
            <p:nvPr/>
          </p:nvPicPr>
          <p:blipFill>
            <a:blip r:embed="rId5" cstate="print"/>
            <a:stretch>
              <a:fillRect/>
            </a:stretch>
          </p:blipFill>
          <p:spPr>
            <a:xfrm>
              <a:off x="5301996" y="3317747"/>
              <a:ext cx="3663696" cy="2164079"/>
            </a:xfrm>
            <a:prstGeom prst="rect">
              <a:avLst/>
            </a:prstGeom>
          </p:spPr>
        </p:pic>
        <p:pic>
          <p:nvPicPr>
            <p:cNvPr id="34" name="object 34"/>
            <p:cNvPicPr/>
            <p:nvPr/>
          </p:nvPicPr>
          <p:blipFill>
            <a:blip r:embed="rId6" cstate="print"/>
            <a:stretch>
              <a:fillRect/>
            </a:stretch>
          </p:blipFill>
          <p:spPr>
            <a:xfrm>
              <a:off x="9064752" y="3317747"/>
              <a:ext cx="2578607" cy="2164079"/>
            </a:xfrm>
            <a:prstGeom prst="rect">
              <a:avLst/>
            </a:prstGeom>
          </p:spPr>
        </p:pic>
      </p:grpSp>
      <p:sp>
        <p:nvSpPr>
          <p:cNvPr id="35" name="object 35"/>
          <p:cNvSpPr txBox="1"/>
          <p:nvPr/>
        </p:nvSpPr>
        <p:spPr>
          <a:xfrm>
            <a:off x="4267200" y="5022850"/>
            <a:ext cx="7311390" cy="1729319"/>
          </a:xfrm>
          <a:prstGeom prst="rect">
            <a:avLst/>
          </a:prstGeom>
        </p:spPr>
        <p:txBody>
          <a:bodyPr vert="horz" wrap="square" lIns="0" tIns="107314" rIns="0" bIns="0" rtlCol="0">
            <a:spAutoFit/>
          </a:bodyPr>
          <a:lstStyle/>
          <a:p>
            <a:pPr marL="1301750">
              <a:lnSpc>
                <a:spcPct val="100000"/>
              </a:lnSpc>
              <a:spcBef>
                <a:spcPts val="844"/>
              </a:spcBef>
            </a:pPr>
            <a:r>
              <a:rPr lang="en-US" altLang="zh-CN" sz="1100" b="1" spc="-5" dirty="0">
                <a:solidFill>
                  <a:srgbClr val="FF0000"/>
                </a:solidFill>
                <a:highlight>
                  <a:srgbClr val="C0C0C0"/>
                </a:highlight>
                <a:latin typeface="Microsoft JhengHei"/>
                <a:cs typeface="Microsoft JhengHei"/>
              </a:rPr>
              <a:t>The depth and dimensions of defects can be estimated through sonar detection data</a:t>
            </a:r>
          </a:p>
          <a:p>
            <a:pPr marL="1301750">
              <a:lnSpc>
                <a:spcPct val="100000"/>
              </a:lnSpc>
              <a:spcBef>
                <a:spcPts val="844"/>
              </a:spcBef>
            </a:pPr>
            <a:endParaRPr lang="en-US" altLang="zh-CN" sz="1100" b="1" spc="-5" dirty="0">
              <a:solidFill>
                <a:srgbClr val="FF0000"/>
              </a:solidFill>
              <a:latin typeface="Microsoft JhengHei"/>
              <a:cs typeface="Microsoft JhengHei"/>
            </a:endParaRPr>
          </a:p>
          <a:p>
            <a:pPr marL="1301750">
              <a:lnSpc>
                <a:spcPct val="100000"/>
              </a:lnSpc>
              <a:spcBef>
                <a:spcPts val="844"/>
              </a:spcBef>
            </a:pPr>
            <a:r>
              <a:rPr lang="en-US" altLang="zh-CN" sz="1400" b="1" spc="-90" dirty="0">
                <a:latin typeface="Microsoft JhengHei"/>
                <a:cs typeface="Microsoft JhengHei"/>
              </a:rPr>
              <a:t>On March 7, 2025, the team conducted an on-site trial of the Shenlong ROV for pier foundation inspection at the Tiaoxi Bridge in Yuhang District. Despite some water flow interference in Tiaoxi, the ROV effectively detected damage to the bridge pier foundation using reliable automatic motion control and pose-locking anti-current algorithms and assessed the size of the defects.</a:t>
            </a:r>
            <a:endParaRPr lang="zh-CN" altLang="en-US" sz="1400" dirty="0">
              <a:latin typeface="Microsoft JhengHei"/>
              <a:cs typeface="Microsoft JhengHei"/>
            </a:endParaRPr>
          </a:p>
        </p:txBody>
      </p:sp>
      <p:grpSp>
        <p:nvGrpSpPr>
          <p:cNvPr id="36" name="object 36"/>
          <p:cNvGrpSpPr/>
          <p:nvPr/>
        </p:nvGrpSpPr>
        <p:grpSpPr>
          <a:xfrm>
            <a:off x="4133088" y="1117091"/>
            <a:ext cx="7305040" cy="2075814"/>
            <a:chOff x="4133088" y="1117091"/>
            <a:chExt cx="7305040" cy="2075814"/>
          </a:xfrm>
        </p:grpSpPr>
        <p:pic>
          <p:nvPicPr>
            <p:cNvPr id="37" name="object 37"/>
            <p:cNvPicPr/>
            <p:nvPr/>
          </p:nvPicPr>
          <p:blipFill>
            <a:blip r:embed="rId7" cstate="print"/>
            <a:stretch>
              <a:fillRect/>
            </a:stretch>
          </p:blipFill>
          <p:spPr>
            <a:xfrm>
              <a:off x="4133088" y="1129283"/>
              <a:ext cx="2750819" cy="2063496"/>
            </a:xfrm>
            <a:prstGeom prst="rect">
              <a:avLst/>
            </a:prstGeom>
          </p:spPr>
        </p:pic>
        <p:pic>
          <p:nvPicPr>
            <p:cNvPr id="38" name="object 38"/>
            <p:cNvPicPr/>
            <p:nvPr/>
          </p:nvPicPr>
          <p:blipFill>
            <a:blip r:embed="rId8" cstate="print"/>
            <a:stretch>
              <a:fillRect/>
            </a:stretch>
          </p:blipFill>
          <p:spPr>
            <a:xfrm>
              <a:off x="7139939" y="1590344"/>
              <a:ext cx="2127504" cy="1591767"/>
            </a:xfrm>
            <a:prstGeom prst="rect">
              <a:avLst/>
            </a:prstGeom>
          </p:spPr>
        </p:pic>
        <p:pic>
          <p:nvPicPr>
            <p:cNvPr id="39" name="object 39"/>
            <p:cNvPicPr/>
            <p:nvPr/>
          </p:nvPicPr>
          <p:blipFill>
            <a:blip r:embed="rId9" cstate="print"/>
            <a:stretch>
              <a:fillRect/>
            </a:stretch>
          </p:blipFill>
          <p:spPr>
            <a:xfrm>
              <a:off x="9267444" y="1117091"/>
              <a:ext cx="2170176" cy="1513331"/>
            </a:xfrm>
            <a:prstGeom prst="rect">
              <a:avLst/>
            </a:prstGeom>
          </p:spPr>
        </p:pic>
      </p:grpSp>
      <p:sp>
        <p:nvSpPr>
          <p:cNvPr id="40" name="object 40"/>
          <p:cNvSpPr txBox="1"/>
          <p:nvPr/>
        </p:nvSpPr>
        <p:spPr>
          <a:xfrm>
            <a:off x="5791200" y="2818129"/>
            <a:ext cx="998854" cy="382156"/>
          </a:xfrm>
          <a:prstGeom prst="rect">
            <a:avLst/>
          </a:prstGeom>
        </p:spPr>
        <p:txBody>
          <a:bodyPr vert="horz" wrap="square" lIns="0" tIns="12700" rIns="0" bIns="0" rtlCol="0">
            <a:spAutoFit/>
          </a:bodyPr>
          <a:lstStyle/>
          <a:p>
            <a:pPr marL="12700">
              <a:lnSpc>
                <a:spcPct val="100000"/>
              </a:lnSpc>
              <a:spcBef>
                <a:spcPts val="100"/>
              </a:spcBef>
            </a:pPr>
            <a:r>
              <a:rPr lang="en-SG" altLang="zh-CN" sz="1200" b="1" spc="-15" dirty="0">
                <a:solidFill>
                  <a:srgbClr val="FF0000"/>
                </a:solidFill>
                <a:highlight>
                  <a:srgbClr val="C0C0C0"/>
                </a:highlight>
                <a:latin typeface="Microsoft JhengHei"/>
                <a:cs typeface="Microsoft JhengHei"/>
              </a:rPr>
              <a:t>Underwater Inspection</a:t>
            </a:r>
            <a:endParaRPr lang="zh-CN" altLang="en-US" sz="1200" dirty="0">
              <a:highlight>
                <a:srgbClr val="C0C0C0"/>
              </a:highlight>
              <a:latin typeface="Microsoft JhengHei"/>
              <a:cs typeface="Microsoft JhengHei"/>
            </a:endParaRPr>
          </a:p>
        </p:txBody>
      </p:sp>
      <p:sp>
        <p:nvSpPr>
          <p:cNvPr id="41" name="object 41"/>
          <p:cNvSpPr txBox="1"/>
          <p:nvPr/>
        </p:nvSpPr>
        <p:spPr>
          <a:xfrm>
            <a:off x="7218680" y="1583054"/>
            <a:ext cx="939800" cy="566822"/>
          </a:xfrm>
          <a:prstGeom prst="rect">
            <a:avLst/>
          </a:prstGeom>
        </p:spPr>
        <p:txBody>
          <a:bodyPr vert="horz" wrap="square" lIns="0" tIns="12700" rIns="0" bIns="0" rtlCol="0">
            <a:spAutoFit/>
          </a:bodyPr>
          <a:lstStyle/>
          <a:p>
            <a:pPr marL="12700">
              <a:lnSpc>
                <a:spcPct val="100000"/>
              </a:lnSpc>
              <a:spcBef>
                <a:spcPts val="100"/>
              </a:spcBef>
            </a:pPr>
            <a:r>
              <a:rPr lang="en-SG" altLang="zh-CN" sz="1800" b="1" spc="-15" dirty="0">
                <a:solidFill>
                  <a:srgbClr val="FF0000"/>
                </a:solidFill>
                <a:highlight>
                  <a:srgbClr val="C0C0C0"/>
                </a:highlight>
                <a:latin typeface="Microsoft JhengHei"/>
                <a:cs typeface="Microsoft JhengHei"/>
              </a:rPr>
              <a:t>Crack Defects</a:t>
            </a:r>
            <a:endParaRPr lang="zh-CN" altLang="en-US" sz="1800" dirty="0">
              <a:highlight>
                <a:srgbClr val="C0C0C0"/>
              </a:highlight>
              <a:latin typeface="Microsoft JhengHei"/>
              <a:cs typeface="Microsoft JhengHei"/>
            </a:endParaRPr>
          </a:p>
        </p:txBody>
      </p:sp>
      <p:sp>
        <p:nvSpPr>
          <p:cNvPr id="42" name="object 42"/>
          <p:cNvSpPr txBox="1"/>
          <p:nvPr/>
        </p:nvSpPr>
        <p:spPr>
          <a:xfrm>
            <a:off x="10181590" y="2248266"/>
            <a:ext cx="1397000" cy="382156"/>
          </a:xfrm>
          <a:prstGeom prst="rect">
            <a:avLst/>
          </a:prstGeom>
        </p:spPr>
        <p:txBody>
          <a:bodyPr vert="horz" wrap="square" lIns="0" tIns="12700" rIns="0" bIns="0" rtlCol="0">
            <a:spAutoFit/>
          </a:bodyPr>
          <a:lstStyle/>
          <a:p>
            <a:pPr marL="12700">
              <a:lnSpc>
                <a:spcPct val="100000"/>
              </a:lnSpc>
              <a:spcBef>
                <a:spcPts val="100"/>
              </a:spcBef>
            </a:pPr>
            <a:r>
              <a:rPr lang="en-SG" altLang="zh-CN" sz="1200" b="1" spc="-10" dirty="0">
                <a:solidFill>
                  <a:srgbClr val="FF0000"/>
                </a:solidFill>
                <a:highlight>
                  <a:srgbClr val="C0C0C0"/>
                </a:highlight>
                <a:latin typeface="Microsoft JhengHei"/>
                <a:cs typeface="Microsoft JhengHei"/>
              </a:rPr>
              <a:t>Corrosion and Spalling Defects</a:t>
            </a:r>
            <a:endParaRPr lang="zh-CN" altLang="en-US" sz="1200" dirty="0">
              <a:highlight>
                <a:srgbClr val="C0C0C0"/>
              </a:highlight>
              <a:latin typeface="Microsoft JhengHei"/>
              <a:cs typeface="Microsoft JhengHe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2584" y="968374"/>
            <a:ext cx="2075816" cy="228909"/>
          </a:xfrm>
          <a:prstGeom prst="rect">
            <a:avLst/>
          </a:prstGeom>
        </p:spPr>
        <p:txBody>
          <a:bodyPr vert="horz" wrap="square" lIns="0" tIns="13335" rIns="0" bIns="0" rtlCol="0">
            <a:spAutoFit/>
          </a:bodyPr>
          <a:lstStyle/>
          <a:p>
            <a:pPr marL="12700">
              <a:lnSpc>
                <a:spcPct val="100000"/>
              </a:lnSpc>
              <a:spcBef>
                <a:spcPts val="105"/>
              </a:spcBef>
            </a:pPr>
            <a:r>
              <a:rPr lang="en-SG" sz="1400" b="1" spc="-10" dirty="0">
                <a:solidFill>
                  <a:srgbClr val="585858"/>
                </a:solidFill>
                <a:latin typeface="Microsoft YaHei"/>
                <a:cs typeface="Microsoft YaHei"/>
              </a:rPr>
              <a:t>Stock Code</a:t>
            </a:r>
            <a:r>
              <a:rPr sz="1400" b="1" spc="-10" dirty="0">
                <a:solidFill>
                  <a:srgbClr val="585858"/>
                </a:solidFill>
                <a:latin typeface="Microsoft YaHei"/>
                <a:cs typeface="Microsoft YaHei"/>
              </a:rPr>
              <a:t>：300853</a:t>
            </a:r>
            <a:endParaRPr sz="1400" dirty="0">
              <a:latin typeface="Microsoft YaHei"/>
              <a:cs typeface="Microsoft YaHei"/>
            </a:endParaRPr>
          </a:p>
        </p:txBody>
      </p:sp>
      <p:sp>
        <p:nvSpPr>
          <p:cNvPr id="3" name="object 3"/>
          <p:cNvSpPr txBox="1">
            <a:spLocks noGrp="1"/>
          </p:cNvSpPr>
          <p:nvPr>
            <p:ph type="ctrTitle"/>
          </p:nvPr>
        </p:nvSpPr>
        <p:spPr>
          <a:xfrm>
            <a:off x="914400" y="2209800"/>
            <a:ext cx="10820400" cy="1166345"/>
          </a:xfrm>
          <a:prstGeom prst="rect">
            <a:avLst/>
          </a:prstGeom>
        </p:spPr>
        <p:txBody>
          <a:bodyPr vert="horz" wrap="square" lIns="0" tIns="12065" rIns="0" bIns="0" rtlCol="0">
            <a:spAutoFit/>
          </a:bodyPr>
          <a:lstStyle/>
          <a:p>
            <a:pPr marL="12700">
              <a:lnSpc>
                <a:spcPct val="100000"/>
              </a:lnSpc>
              <a:spcBef>
                <a:spcPts val="95"/>
              </a:spcBef>
              <a:tabLst>
                <a:tab pos="769620" algn="l"/>
                <a:tab pos="1527175" algn="l"/>
                <a:tab pos="2284730" algn="l"/>
                <a:tab pos="3042285" algn="l"/>
                <a:tab pos="3799840" algn="l"/>
                <a:tab pos="4557395" algn="l"/>
              </a:tabLst>
            </a:pPr>
            <a:r>
              <a:rPr lang="en-SG" altLang="zh-CN" sz="2500" spc="-50" dirty="0">
                <a:solidFill>
                  <a:srgbClr val="FC9418"/>
                </a:solidFill>
              </a:rPr>
              <a:t>       Industrial Health has Shenhao</a:t>
            </a:r>
            <a:br>
              <a:rPr lang="en-SG" altLang="zh-CN" sz="2500" spc="-50" dirty="0">
                <a:solidFill>
                  <a:srgbClr val="FC9418"/>
                </a:solidFill>
              </a:rPr>
            </a:br>
            <a:r>
              <a:rPr lang="en-SG" altLang="zh-CN" sz="2500" spc="-50" dirty="0">
                <a:solidFill>
                  <a:srgbClr val="FC9418"/>
                </a:solidFill>
              </a:rPr>
              <a:t>                                                   </a:t>
            </a:r>
            <a:br>
              <a:rPr lang="en-SG" altLang="zh-CN" sz="2500" spc="-50" dirty="0">
                <a:solidFill>
                  <a:srgbClr val="FC9418"/>
                </a:solidFill>
              </a:rPr>
            </a:br>
            <a:r>
              <a:rPr lang="en-SG" altLang="zh-CN" sz="2500" spc="-50" dirty="0">
                <a:solidFill>
                  <a:srgbClr val="FC9418"/>
                </a:solidFill>
              </a:rPr>
              <a:t>                                                 </a:t>
            </a:r>
            <a:r>
              <a:rPr lang="en-US" altLang="zh-CN" sz="2500" spc="-50" dirty="0">
                <a:solidFill>
                  <a:srgbClr val="FC9418"/>
                </a:solidFill>
              </a:rPr>
              <a:t>Troubleshooting is No Longer Difficult</a:t>
            </a:r>
            <a:endParaRPr lang="zh-CN" altLang="en-US" sz="2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6909" y="2609215"/>
            <a:ext cx="4976495" cy="1090042"/>
          </a:xfrm>
          <a:prstGeom prst="rect">
            <a:avLst/>
          </a:prstGeom>
        </p:spPr>
        <p:txBody>
          <a:bodyPr vert="horz" wrap="square" lIns="0" tIns="12700" rIns="0" bIns="0" rtlCol="0">
            <a:spAutoFit/>
          </a:bodyPr>
          <a:lstStyle/>
          <a:p>
            <a:pPr marL="12700">
              <a:lnSpc>
                <a:spcPct val="100000"/>
              </a:lnSpc>
              <a:spcBef>
                <a:spcPts val="100"/>
              </a:spcBef>
            </a:pPr>
            <a:r>
              <a:rPr lang="en-US" sz="3500" dirty="0"/>
              <a:t>Application Scenarios of Shenlong ROV</a:t>
            </a:r>
            <a:endParaRPr sz="3500" dirty="0"/>
          </a:p>
        </p:txBody>
      </p:sp>
      <p:sp>
        <p:nvSpPr>
          <p:cNvPr id="3" name="object 3"/>
          <p:cNvSpPr/>
          <p:nvPr/>
        </p:nvSpPr>
        <p:spPr>
          <a:xfrm>
            <a:off x="2621597" y="2527617"/>
            <a:ext cx="1035685" cy="1035685"/>
          </a:xfrm>
          <a:custGeom>
            <a:avLst/>
            <a:gdLst/>
            <a:ahLst/>
            <a:cxnLst/>
            <a:rect l="l" t="t" r="r" b="b"/>
            <a:pathLst>
              <a:path w="1035685" h="1035685">
                <a:moveTo>
                  <a:pt x="1035685" y="4762"/>
                </a:moveTo>
                <a:lnTo>
                  <a:pt x="1030922" y="0"/>
                </a:lnTo>
                <a:lnTo>
                  <a:pt x="4762" y="0"/>
                </a:lnTo>
                <a:lnTo>
                  <a:pt x="0" y="4762"/>
                </a:lnTo>
                <a:lnTo>
                  <a:pt x="0" y="1030922"/>
                </a:lnTo>
                <a:lnTo>
                  <a:pt x="4762" y="1035685"/>
                </a:lnTo>
                <a:lnTo>
                  <a:pt x="1030922" y="1035685"/>
                </a:lnTo>
                <a:lnTo>
                  <a:pt x="1035685" y="1030922"/>
                </a:lnTo>
                <a:lnTo>
                  <a:pt x="1035685" y="1026160"/>
                </a:lnTo>
                <a:lnTo>
                  <a:pt x="1035685" y="9525"/>
                </a:lnTo>
                <a:lnTo>
                  <a:pt x="1035685" y="4762"/>
                </a:lnTo>
                <a:close/>
              </a:path>
            </a:pathLst>
          </a:custGeom>
          <a:solidFill>
            <a:srgbClr val="FC9418"/>
          </a:solidFill>
        </p:spPr>
        <p:txBody>
          <a:bodyPr wrap="square" lIns="0" tIns="0" rIns="0" bIns="0" rtlCol="0"/>
          <a:lstStyle/>
          <a:p>
            <a:endParaRPr/>
          </a:p>
        </p:txBody>
      </p:sp>
      <p:sp>
        <p:nvSpPr>
          <p:cNvPr id="4" name="object 4"/>
          <p:cNvSpPr txBox="1"/>
          <p:nvPr/>
        </p:nvSpPr>
        <p:spPr>
          <a:xfrm>
            <a:off x="2816225" y="2668269"/>
            <a:ext cx="647065" cy="697230"/>
          </a:xfrm>
          <a:prstGeom prst="rect">
            <a:avLst/>
          </a:prstGeom>
        </p:spPr>
        <p:txBody>
          <a:bodyPr vert="horz" wrap="square" lIns="0" tIns="13335" rIns="0" bIns="0" rtlCol="0">
            <a:spAutoFit/>
          </a:bodyPr>
          <a:lstStyle/>
          <a:p>
            <a:pPr marL="12700">
              <a:lnSpc>
                <a:spcPct val="100000"/>
              </a:lnSpc>
              <a:spcBef>
                <a:spcPts val="105"/>
              </a:spcBef>
            </a:pPr>
            <a:r>
              <a:rPr sz="4400" b="1" spc="-25" dirty="0">
                <a:solidFill>
                  <a:srgbClr val="FFFFFF"/>
                </a:solidFill>
                <a:latin typeface="Arial"/>
                <a:cs typeface="Arial"/>
              </a:rPr>
              <a:t>01</a:t>
            </a:r>
            <a:endParaRPr sz="4400">
              <a:latin typeface="Arial"/>
              <a:cs typeface="Arial"/>
            </a:endParaRPr>
          </a:p>
        </p:txBody>
      </p:sp>
      <p:sp>
        <p:nvSpPr>
          <p:cNvPr id="5" name="object 5"/>
          <p:cNvSpPr/>
          <p:nvPr/>
        </p:nvSpPr>
        <p:spPr>
          <a:xfrm>
            <a:off x="4565396" y="3709670"/>
            <a:ext cx="4926330" cy="104139"/>
          </a:xfrm>
          <a:custGeom>
            <a:avLst/>
            <a:gdLst/>
            <a:ahLst/>
            <a:cxnLst/>
            <a:rect l="l" t="t" r="r" b="b"/>
            <a:pathLst>
              <a:path w="4926330" h="104139">
                <a:moveTo>
                  <a:pt x="507" y="104139"/>
                </a:moveTo>
                <a:lnTo>
                  <a:pt x="0" y="66039"/>
                </a:lnTo>
                <a:lnTo>
                  <a:pt x="4925695" y="0"/>
                </a:lnTo>
                <a:lnTo>
                  <a:pt x="4926203" y="38100"/>
                </a:lnTo>
                <a:lnTo>
                  <a:pt x="507" y="104139"/>
                </a:lnTo>
                <a:close/>
              </a:path>
            </a:pathLst>
          </a:custGeom>
          <a:solidFill>
            <a:srgbClr val="FC9418"/>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object 6"/>
          <p:cNvGrpSpPr/>
          <p:nvPr/>
        </p:nvGrpSpPr>
        <p:grpSpPr>
          <a:xfrm>
            <a:off x="43815" y="88900"/>
            <a:ext cx="317500" cy="270510"/>
            <a:chOff x="43815" y="88900"/>
            <a:chExt cx="317500" cy="270510"/>
          </a:xfrm>
        </p:grpSpPr>
        <p:sp>
          <p:nvSpPr>
            <p:cNvPr id="7" name="object 7"/>
            <p:cNvSpPr/>
            <p:nvPr/>
          </p:nvSpPr>
          <p:spPr>
            <a:xfrm>
              <a:off x="43815" y="92710"/>
              <a:ext cx="317500" cy="266700"/>
            </a:xfrm>
            <a:custGeom>
              <a:avLst/>
              <a:gdLst/>
              <a:ahLst/>
              <a:cxnLst/>
              <a:rect l="l" t="t" r="r" b="b"/>
              <a:pathLst>
                <a:path w="317500" h="266700">
                  <a:moveTo>
                    <a:pt x="317500" y="266700"/>
                  </a:moveTo>
                  <a:lnTo>
                    <a:pt x="0" y="266700"/>
                  </a:lnTo>
                  <a:lnTo>
                    <a:pt x="0" y="0"/>
                  </a:lnTo>
                  <a:lnTo>
                    <a:pt x="317500" y="0"/>
                  </a:lnTo>
                  <a:lnTo>
                    <a:pt x="317500" y="6350"/>
                  </a:lnTo>
                  <a:lnTo>
                    <a:pt x="12700" y="6350"/>
                  </a:lnTo>
                  <a:lnTo>
                    <a:pt x="6350" y="12700"/>
                  </a:lnTo>
                  <a:lnTo>
                    <a:pt x="12700" y="12700"/>
                  </a:lnTo>
                  <a:lnTo>
                    <a:pt x="12700" y="254000"/>
                  </a:lnTo>
                  <a:lnTo>
                    <a:pt x="6350" y="254000"/>
                  </a:lnTo>
                  <a:lnTo>
                    <a:pt x="12700" y="260350"/>
                  </a:lnTo>
                  <a:lnTo>
                    <a:pt x="317500" y="260350"/>
                  </a:lnTo>
                  <a:lnTo>
                    <a:pt x="317500" y="266700"/>
                  </a:lnTo>
                  <a:close/>
                </a:path>
                <a:path w="317500" h="266700">
                  <a:moveTo>
                    <a:pt x="12700" y="12700"/>
                  </a:moveTo>
                  <a:lnTo>
                    <a:pt x="6350" y="12700"/>
                  </a:lnTo>
                  <a:lnTo>
                    <a:pt x="12700" y="6350"/>
                  </a:lnTo>
                  <a:lnTo>
                    <a:pt x="12700" y="12700"/>
                  </a:lnTo>
                  <a:close/>
                </a:path>
                <a:path w="317500" h="266700">
                  <a:moveTo>
                    <a:pt x="304800" y="12700"/>
                  </a:moveTo>
                  <a:lnTo>
                    <a:pt x="12700" y="12700"/>
                  </a:lnTo>
                  <a:lnTo>
                    <a:pt x="12700" y="6350"/>
                  </a:lnTo>
                  <a:lnTo>
                    <a:pt x="304800" y="6350"/>
                  </a:lnTo>
                  <a:lnTo>
                    <a:pt x="304800" y="12700"/>
                  </a:lnTo>
                  <a:close/>
                </a:path>
                <a:path w="317500" h="266700">
                  <a:moveTo>
                    <a:pt x="304800" y="260350"/>
                  </a:moveTo>
                  <a:lnTo>
                    <a:pt x="304800" y="6350"/>
                  </a:lnTo>
                  <a:lnTo>
                    <a:pt x="311150" y="12700"/>
                  </a:lnTo>
                  <a:lnTo>
                    <a:pt x="317500" y="12700"/>
                  </a:lnTo>
                  <a:lnTo>
                    <a:pt x="317500" y="254000"/>
                  </a:lnTo>
                  <a:lnTo>
                    <a:pt x="311150" y="254000"/>
                  </a:lnTo>
                  <a:lnTo>
                    <a:pt x="304800" y="260350"/>
                  </a:lnTo>
                  <a:close/>
                </a:path>
                <a:path w="317500" h="266700">
                  <a:moveTo>
                    <a:pt x="317500" y="12700"/>
                  </a:moveTo>
                  <a:lnTo>
                    <a:pt x="311150" y="12700"/>
                  </a:lnTo>
                  <a:lnTo>
                    <a:pt x="304800" y="6350"/>
                  </a:lnTo>
                  <a:lnTo>
                    <a:pt x="317500" y="6350"/>
                  </a:lnTo>
                  <a:lnTo>
                    <a:pt x="317500" y="12700"/>
                  </a:lnTo>
                  <a:close/>
                </a:path>
                <a:path w="317500" h="266700">
                  <a:moveTo>
                    <a:pt x="12700" y="260350"/>
                  </a:moveTo>
                  <a:lnTo>
                    <a:pt x="6350" y="254000"/>
                  </a:lnTo>
                  <a:lnTo>
                    <a:pt x="12700" y="254000"/>
                  </a:lnTo>
                  <a:lnTo>
                    <a:pt x="12700" y="260350"/>
                  </a:lnTo>
                  <a:close/>
                </a:path>
                <a:path w="317500" h="266700">
                  <a:moveTo>
                    <a:pt x="304800" y="260350"/>
                  </a:moveTo>
                  <a:lnTo>
                    <a:pt x="12700" y="260350"/>
                  </a:lnTo>
                  <a:lnTo>
                    <a:pt x="12700" y="254000"/>
                  </a:lnTo>
                  <a:lnTo>
                    <a:pt x="304800" y="254000"/>
                  </a:lnTo>
                  <a:lnTo>
                    <a:pt x="304800" y="260350"/>
                  </a:lnTo>
                  <a:close/>
                </a:path>
                <a:path w="317500" h="266700">
                  <a:moveTo>
                    <a:pt x="317500" y="260350"/>
                  </a:moveTo>
                  <a:lnTo>
                    <a:pt x="304800" y="260350"/>
                  </a:lnTo>
                  <a:lnTo>
                    <a:pt x="311150" y="254000"/>
                  </a:lnTo>
                  <a:lnTo>
                    <a:pt x="317500" y="254000"/>
                  </a:lnTo>
                  <a:lnTo>
                    <a:pt x="317500" y="260350"/>
                  </a:lnTo>
                  <a:close/>
                </a:path>
              </a:pathLst>
            </a:custGeom>
            <a:solidFill>
              <a:srgbClr val="FFFFFF"/>
            </a:solidFill>
          </p:spPr>
          <p:txBody>
            <a:bodyPr wrap="square" lIns="0" tIns="0" rIns="0" bIns="0" rtlCol="0"/>
            <a:lstStyle/>
            <a:p>
              <a:endParaRPr/>
            </a:p>
          </p:txBody>
        </p:sp>
        <p:sp>
          <p:nvSpPr>
            <p:cNvPr id="8" name="object 8"/>
            <p:cNvSpPr/>
            <p:nvPr/>
          </p:nvSpPr>
          <p:spPr>
            <a:xfrm>
              <a:off x="43815" y="88899"/>
              <a:ext cx="228600" cy="215900"/>
            </a:xfrm>
            <a:custGeom>
              <a:avLst/>
              <a:gdLst/>
              <a:ahLst/>
              <a:cxnLst/>
              <a:rect l="l" t="t" r="r" b="b"/>
              <a:pathLst>
                <a:path w="228600" h="215900">
                  <a:moveTo>
                    <a:pt x="228600" y="0"/>
                  </a:moveTo>
                  <a:lnTo>
                    <a:pt x="0" y="0"/>
                  </a:lnTo>
                  <a:lnTo>
                    <a:pt x="0" y="215900"/>
                  </a:lnTo>
                  <a:lnTo>
                    <a:pt x="228600" y="215900"/>
                  </a:lnTo>
                  <a:lnTo>
                    <a:pt x="228600" y="209550"/>
                  </a:lnTo>
                  <a:lnTo>
                    <a:pt x="228600" y="203200"/>
                  </a:lnTo>
                  <a:lnTo>
                    <a:pt x="228600" y="12700"/>
                  </a:lnTo>
                  <a:lnTo>
                    <a:pt x="228600" y="6350"/>
                  </a:lnTo>
                  <a:lnTo>
                    <a:pt x="228600" y="0"/>
                  </a:lnTo>
                  <a:close/>
                </a:path>
              </a:pathLst>
            </a:custGeom>
            <a:solidFill>
              <a:srgbClr val="F7A000"/>
            </a:solidFill>
          </p:spPr>
          <p:txBody>
            <a:bodyPr wrap="square" lIns="0" tIns="0" rIns="0" bIns="0" rtlCol="0"/>
            <a:lstStyle/>
            <a:p>
              <a:endParaRPr/>
            </a:p>
          </p:txBody>
        </p:sp>
      </p:grpSp>
      <p:pic>
        <p:nvPicPr>
          <p:cNvPr id="10" name="object 10"/>
          <p:cNvPicPr/>
          <p:nvPr/>
        </p:nvPicPr>
        <p:blipFill>
          <a:blip r:embed="rId2" cstate="print"/>
          <a:stretch>
            <a:fillRect/>
          </a:stretch>
        </p:blipFill>
        <p:spPr>
          <a:xfrm>
            <a:off x="10556747" y="301751"/>
            <a:ext cx="1175003" cy="566927"/>
          </a:xfrm>
          <a:prstGeom prst="rect">
            <a:avLst/>
          </a:prstGeom>
        </p:spPr>
      </p:pic>
      <p:sp>
        <p:nvSpPr>
          <p:cNvPr id="12" name="object 12"/>
          <p:cNvSpPr txBox="1"/>
          <p:nvPr/>
        </p:nvSpPr>
        <p:spPr>
          <a:xfrm>
            <a:off x="264159" y="299084"/>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a:latin typeface="Arial"/>
              <a:cs typeface="Arial"/>
            </a:endParaRPr>
          </a:p>
          <a:p>
            <a:pPr marL="59055">
              <a:lnSpc>
                <a:spcPts val="2860"/>
              </a:lnSpc>
            </a:pPr>
            <a:r>
              <a:rPr sz="2400" b="1" spc="-25" dirty="0">
                <a:solidFill>
                  <a:srgbClr val="F5A000"/>
                </a:solidFill>
                <a:latin typeface="Arial"/>
                <a:cs typeface="Arial"/>
              </a:rPr>
              <a:t>1.0</a:t>
            </a:r>
            <a:endParaRPr sz="2400">
              <a:latin typeface="Arial"/>
              <a:cs typeface="Arial"/>
            </a:endParaRPr>
          </a:p>
        </p:txBody>
      </p:sp>
      <p:sp>
        <p:nvSpPr>
          <p:cNvPr id="13" name="object 13"/>
          <p:cNvSpPr txBox="1">
            <a:spLocks noGrp="1"/>
          </p:cNvSpPr>
          <p:nvPr>
            <p:ph type="title"/>
          </p:nvPr>
        </p:nvSpPr>
        <p:spPr>
          <a:xfrm>
            <a:off x="1167764" y="418464"/>
            <a:ext cx="8357236" cy="443070"/>
          </a:xfrm>
          <a:prstGeom prst="rect">
            <a:avLst/>
          </a:prstGeom>
        </p:spPr>
        <p:txBody>
          <a:bodyPr vert="horz" wrap="square" lIns="0" tIns="12065" rIns="0" bIns="0" rtlCol="0">
            <a:spAutoFit/>
          </a:bodyPr>
          <a:lstStyle/>
          <a:p>
            <a:pPr marL="12700">
              <a:lnSpc>
                <a:spcPct val="100000"/>
              </a:lnSpc>
              <a:spcBef>
                <a:spcPts val="95"/>
              </a:spcBef>
            </a:pPr>
            <a:r>
              <a:rPr lang="en-US" dirty="0"/>
              <a:t>Application Scenarios of Shenlong ROV</a:t>
            </a:r>
            <a:endParaRPr spc="-35" dirty="0"/>
          </a:p>
        </p:txBody>
      </p:sp>
      <p:pic>
        <p:nvPicPr>
          <p:cNvPr id="14" name="object 14"/>
          <p:cNvPicPr/>
          <p:nvPr/>
        </p:nvPicPr>
        <p:blipFill>
          <a:blip r:embed="rId3" cstate="print"/>
          <a:stretch>
            <a:fillRect/>
          </a:stretch>
        </p:blipFill>
        <p:spPr>
          <a:xfrm>
            <a:off x="9909" y="2390609"/>
            <a:ext cx="984392" cy="1747813"/>
          </a:xfrm>
          <a:prstGeom prst="rect">
            <a:avLst/>
          </a:prstGeom>
        </p:spPr>
      </p:pic>
      <p:sp>
        <p:nvSpPr>
          <p:cNvPr id="15" name="object 15"/>
          <p:cNvSpPr txBox="1"/>
          <p:nvPr/>
        </p:nvSpPr>
        <p:spPr>
          <a:xfrm>
            <a:off x="157923" y="3081430"/>
            <a:ext cx="755792" cy="338426"/>
          </a:xfrm>
          <a:prstGeom prst="rect">
            <a:avLst/>
          </a:prstGeom>
        </p:spPr>
        <p:txBody>
          <a:bodyPr vert="horz" wrap="square" lIns="0" tIns="12700" rIns="0" bIns="0" rtlCol="0">
            <a:spAutoFit/>
          </a:bodyPr>
          <a:lstStyle/>
          <a:p>
            <a:pPr marL="12700" marR="5080" algn="just">
              <a:lnSpc>
                <a:spcPct val="110000"/>
              </a:lnSpc>
              <a:spcBef>
                <a:spcPts val="100"/>
              </a:spcBef>
            </a:pPr>
            <a:r>
              <a:rPr lang="en-SG" sz="1000" dirty="0"/>
              <a:t>Application Scenarios</a:t>
            </a:r>
            <a:endParaRPr sz="1000" dirty="0">
              <a:latin typeface="Microsoft JhengHei"/>
              <a:cs typeface="Microsoft JhengHei"/>
            </a:endParaRPr>
          </a:p>
        </p:txBody>
      </p:sp>
      <p:sp>
        <p:nvSpPr>
          <p:cNvPr id="16" name="object 16"/>
          <p:cNvSpPr/>
          <p:nvPr/>
        </p:nvSpPr>
        <p:spPr>
          <a:xfrm>
            <a:off x="602615" y="5368925"/>
            <a:ext cx="3390265" cy="1360170"/>
          </a:xfrm>
          <a:custGeom>
            <a:avLst/>
            <a:gdLst/>
            <a:ahLst/>
            <a:cxnLst/>
            <a:rect l="l" t="t" r="r" b="b"/>
            <a:pathLst>
              <a:path w="3390265" h="1360170">
                <a:moveTo>
                  <a:pt x="3390265" y="1360170"/>
                </a:moveTo>
                <a:lnTo>
                  <a:pt x="0" y="1360170"/>
                </a:lnTo>
                <a:lnTo>
                  <a:pt x="0" y="0"/>
                </a:lnTo>
                <a:lnTo>
                  <a:pt x="3390265" y="0"/>
                </a:lnTo>
                <a:lnTo>
                  <a:pt x="3390265" y="9525"/>
                </a:lnTo>
                <a:lnTo>
                  <a:pt x="19050" y="9525"/>
                </a:lnTo>
                <a:lnTo>
                  <a:pt x="9525" y="19050"/>
                </a:lnTo>
                <a:lnTo>
                  <a:pt x="19050" y="19050"/>
                </a:lnTo>
                <a:lnTo>
                  <a:pt x="19050" y="1341120"/>
                </a:lnTo>
                <a:lnTo>
                  <a:pt x="9525" y="1341120"/>
                </a:lnTo>
                <a:lnTo>
                  <a:pt x="19050" y="1350645"/>
                </a:lnTo>
                <a:lnTo>
                  <a:pt x="3390265" y="1350645"/>
                </a:lnTo>
                <a:lnTo>
                  <a:pt x="3390265" y="1360170"/>
                </a:lnTo>
                <a:close/>
              </a:path>
              <a:path w="3390265" h="1360170">
                <a:moveTo>
                  <a:pt x="19050" y="19050"/>
                </a:moveTo>
                <a:lnTo>
                  <a:pt x="9525" y="19050"/>
                </a:lnTo>
                <a:lnTo>
                  <a:pt x="19050" y="9525"/>
                </a:lnTo>
                <a:lnTo>
                  <a:pt x="19050" y="19050"/>
                </a:lnTo>
                <a:close/>
              </a:path>
              <a:path w="3390265" h="1360170">
                <a:moveTo>
                  <a:pt x="3371215" y="19050"/>
                </a:moveTo>
                <a:lnTo>
                  <a:pt x="19050" y="19050"/>
                </a:lnTo>
                <a:lnTo>
                  <a:pt x="19050" y="9525"/>
                </a:lnTo>
                <a:lnTo>
                  <a:pt x="3371215" y="9525"/>
                </a:lnTo>
                <a:lnTo>
                  <a:pt x="3371215" y="19050"/>
                </a:lnTo>
                <a:close/>
              </a:path>
              <a:path w="3390265" h="1360170">
                <a:moveTo>
                  <a:pt x="3371215" y="1350645"/>
                </a:moveTo>
                <a:lnTo>
                  <a:pt x="3371215" y="9525"/>
                </a:lnTo>
                <a:lnTo>
                  <a:pt x="3380740" y="19050"/>
                </a:lnTo>
                <a:lnTo>
                  <a:pt x="3390265" y="19050"/>
                </a:lnTo>
                <a:lnTo>
                  <a:pt x="3390265" y="1341120"/>
                </a:lnTo>
                <a:lnTo>
                  <a:pt x="3380740" y="1341120"/>
                </a:lnTo>
                <a:lnTo>
                  <a:pt x="3371215" y="1350645"/>
                </a:lnTo>
                <a:close/>
              </a:path>
              <a:path w="3390265" h="1360170">
                <a:moveTo>
                  <a:pt x="3390265" y="19050"/>
                </a:moveTo>
                <a:lnTo>
                  <a:pt x="3380740" y="19050"/>
                </a:lnTo>
                <a:lnTo>
                  <a:pt x="3371215" y="9525"/>
                </a:lnTo>
                <a:lnTo>
                  <a:pt x="3390265" y="9525"/>
                </a:lnTo>
                <a:lnTo>
                  <a:pt x="3390265" y="19050"/>
                </a:lnTo>
                <a:close/>
              </a:path>
              <a:path w="3390265" h="1360170">
                <a:moveTo>
                  <a:pt x="19050" y="1350645"/>
                </a:moveTo>
                <a:lnTo>
                  <a:pt x="9525" y="1341120"/>
                </a:lnTo>
                <a:lnTo>
                  <a:pt x="19050" y="1341120"/>
                </a:lnTo>
                <a:lnTo>
                  <a:pt x="19050" y="1350645"/>
                </a:lnTo>
                <a:close/>
              </a:path>
              <a:path w="3390265" h="1360170">
                <a:moveTo>
                  <a:pt x="3371215" y="1350645"/>
                </a:moveTo>
                <a:lnTo>
                  <a:pt x="19050" y="1350645"/>
                </a:lnTo>
                <a:lnTo>
                  <a:pt x="19050" y="1341120"/>
                </a:lnTo>
                <a:lnTo>
                  <a:pt x="3371215" y="1341120"/>
                </a:lnTo>
                <a:lnTo>
                  <a:pt x="3371215" y="1350645"/>
                </a:lnTo>
                <a:close/>
              </a:path>
              <a:path w="3390265" h="1360170">
                <a:moveTo>
                  <a:pt x="3390265" y="1350645"/>
                </a:moveTo>
                <a:lnTo>
                  <a:pt x="3371215" y="1350645"/>
                </a:lnTo>
                <a:lnTo>
                  <a:pt x="3380740" y="1341120"/>
                </a:lnTo>
                <a:lnTo>
                  <a:pt x="3390265" y="1341120"/>
                </a:lnTo>
                <a:lnTo>
                  <a:pt x="3390265" y="1350645"/>
                </a:lnTo>
                <a:close/>
              </a:path>
            </a:pathLst>
          </a:custGeom>
          <a:solidFill>
            <a:srgbClr val="F4B083"/>
          </a:solidFill>
        </p:spPr>
        <p:txBody>
          <a:bodyPr wrap="square" lIns="0" tIns="0" rIns="0" bIns="0" rtlCol="0"/>
          <a:lstStyle/>
          <a:p>
            <a:endParaRPr/>
          </a:p>
        </p:txBody>
      </p:sp>
      <p:sp>
        <p:nvSpPr>
          <p:cNvPr id="17" name="object 17"/>
          <p:cNvSpPr txBox="1"/>
          <p:nvPr/>
        </p:nvSpPr>
        <p:spPr>
          <a:xfrm>
            <a:off x="685800" y="5056504"/>
            <a:ext cx="3218815" cy="1509709"/>
          </a:xfrm>
          <a:prstGeom prst="rect">
            <a:avLst/>
          </a:prstGeom>
        </p:spPr>
        <p:txBody>
          <a:bodyPr vert="horz" wrap="square" lIns="0" tIns="13335" rIns="0" bIns="0" rtlCol="0">
            <a:spAutoFit/>
          </a:bodyPr>
          <a:lstStyle/>
          <a:p>
            <a:pPr marL="690880" algn="l">
              <a:lnSpc>
                <a:spcPct val="100000"/>
              </a:lnSpc>
              <a:spcBef>
                <a:spcPts val="105"/>
              </a:spcBef>
            </a:pPr>
            <a:r>
              <a:rPr lang="en-SG" sz="1000" b="1" spc="-15" dirty="0">
                <a:solidFill>
                  <a:srgbClr val="F5A000"/>
                </a:solidFill>
                <a:latin typeface="Microsoft YaHei"/>
                <a:cs typeface="Microsoft YaHei"/>
              </a:rPr>
              <a:t>Bridge pier and pile foundation inspection and maintenance</a:t>
            </a:r>
            <a:endParaRPr sz="1000" dirty="0">
              <a:latin typeface="Microsoft YaHei"/>
              <a:cs typeface="Microsoft YaHei"/>
            </a:endParaRPr>
          </a:p>
          <a:p>
            <a:pPr marL="12700" marR="5080" algn="just">
              <a:lnSpc>
                <a:spcPct val="109700"/>
              </a:lnSpc>
              <a:spcBef>
                <a:spcPts val="940"/>
              </a:spcBef>
            </a:pPr>
            <a:r>
              <a:rPr lang="en-US" sz="800" b="1" dirty="0">
                <a:latin typeface="Microsoft JhengHei" panose="020B0604030504040204" pitchFamily="34" charset="-120"/>
                <a:ea typeface="Microsoft JhengHei" panose="020B0604030504040204" pitchFamily="34" charset="-120"/>
              </a:rPr>
              <a:t>Bridge piers of large bridges suffer from structural corrosion and surface erosion over years of water flow. ROVs can perform sonar imaging and video inspections to detect corrosion, scouring, and defects at the pier foundations, assessing operational safety. They can also conduct 3D imaging and modeling of the riverbed near the piers, build a maintenance and inspection database, and compare with historical data to ensure the safety of bridge pier infrastructure</a:t>
            </a:r>
            <a:endParaRPr sz="800" b="1" dirty="0">
              <a:latin typeface="Microsoft JhengHei" panose="020B0604030504040204" pitchFamily="34" charset="-120"/>
              <a:ea typeface="Microsoft JhengHei" panose="020B0604030504040204" pitchFamily="34" charset="-120"/>
              <a:cs typeface="Microsoft JhengHei"/>
            </a:endParaRPr>
          </a:p>
        </p:txBody>
      </p:sp>
      <p:grpSp>
        <p:nvGrpSpPr>
          <p:cNvPr id="18" name="object 18"/>
          <p:cNvGrpSpPr/>
          <p:nvPr/>
        </p:nvGrpSpPr>
        <p:grpSpPr>
          <a:xfrm>
            <a:off x="4239259" y="3393947"/>
            <a:ext cx="3548379" cy="3335654"/>
            <a:chOff x="4239259" y="3393947"/>
            <a:chExt cx="3548379" cy="3335654"/>
          </a:xfrm>
        </p:grpSpPr>
        <p:pic>
          <p:nvPicPr>
            <p:cNvPr id="19" name="object 19"/>
            <p:cNvPicPr/>
            <p:nvPr/>
          </p:nvPicPr>
          <p:blipFill>
            <a:blip r:embed="rId4" cstate="print"/>
            <a:stretch>
              <a:fillRect/>
            </a:stretch>
          </p:blipFill>
          <p:spPr>
            <a:xfrm>
              <a:off x="4649723" y="3393947"/>
              <a:ext cx="2474976" cy="1510284"/>
            </a:xfrm>
            <a:prstGeom prst="rect">
              <a:avLst/>
            </a:prstGeom>
          </p:spPr>
        </p:pic>
        <p:sp>
          <p:nvSpPr>
            <p:cNvPr id="20" name="object 20"/>
            <p:cNvSpPr/>
            <p:nvPr/>
          </p:nvSpPr>
          <p:spPr>
            <a:xfrm>
              <a:off x="4239259" y="5368924"/>
              <a:ext cx="3548379" cy="1360170"/>
            </a:xfrm>
            <a:custGeom>
              <a:avLst/>
              <a:gdLst/>
              <a:ahLst/>
              <a:cxnLst/>
              <a:rect l="l" t="t" r="r" b="b"/>
              <a:pathLst>
                <a:path w="3548379" h="1360170">
                  <a:moveTo>
                    <a:pt x="3548380" y="1360170"/>
                  </a:moveTo>
                  <a:lnTo>
                    <a:pt x="0" y="1360170"/>
                  </a:lnTo>
                  <a:lnTo>
                    <a:pt x="0" y="0"/>
                  </a:lnTo>
                  <a:lnTo>
                    <a:pt x="3548380" y="0"/>
                  </a:lnTo>
                  <a:lnTo>
                    <a:pt x="3548380" y="9525"/>
                  </a:lnTo>
                  <a:lnTo>
                    <a:pt x="19050" y="9525"/>
                  </a:lnTo>
                  <a:lnTo>
                    <a:pt x="9525" y="19050"/>
                  </a:lnTo>
                  <a:lnTo>
                    <a:pt x="19050" y="19050"/>
                  </a:lnTo>
                  <a:lnTo>
                    <a:pt x="19050" y="1341120"/>
                  </a:lnTo>
                  <a:lnTo>
                    <a:pt x="9525" y="1341120"/>
                  </a:lnTo>
                  <a:lnTo>
                    <a:pt x="19050" y="1350645"/>
                  </a:lnTo>
                  <a:lnTo>
                    <a:pt x="3548380" y="1350645"/>
                  </a:lnTo>
                  <a:lnTo>
                    <a:pt x="3548380" y="1360170"/>
                  </a:lnTo>
                  <a:close/>
                </a:path>
                <a:path w="3548379" h="1360170">
                  <a:moveTo>
                    <a:pt x="19050" y="19050"/>
                  </a:moveTo>
                  <a:lnTo>
                    <a:pt x="9525" y="19050"/>
                  </a:lnTo>
                  <a:lnTo>
                    <a:pt x="19050" y="9525"/>
                  </a:lnTo>
                  <a:lnTo>
                    <a:pt x="19050" y="19050"/>
                  </a:lnTo>
                  <a:close/>
                </a:path>
                <a:path w="3548379" h="1360170">
                  <a:moveTo>
                    <a:pt x="3529330" y="19050"/>
                  </a:moveTo>
                  <a:lnTo>
                    <a:pt x="19050" y="19050"/>
                  </a:lnTo>
                  <a:lnTo>
                    <a:pt x="19050" y="9525"/>
                  </a:lnTo>
                  <a:lnTo>
                    <a:pt x="3529330" y="9525"/>
                  </a:lnTo>
                  <a:lnTo>
                    <a:pt x="3529330" y="19050"/>
                  </a:lnTo>
                  <a:close/>
                </a:path>
                <a:path w="3548379" h="1360170">
                  <a:moveTo>
                    <a:pt x="3529330" y="1350645"/>
                  </a:moveTo>
                  <a:lnTo>
                    <a:pt x="3529330" y="9525"/>
                  </a:lnTo>
                  <a:lnTo>
                    <a:pt x="3538855" y="19050"/>
                  </a:lnTo>
                  <a:lnTo>
                    <a:pt x="3548380" y="19050"/>
                  </a:lnTo>
                  <a:lnTo>
                    <a:pt x="3548380" y="1341120"/>
                  </a:lnTo>
                  <a:lnTo>
                    <a:pt x="3538855" y="1341120"/>
                  </a:lnTo>
                  <a:lnTo>
                    <a:pt x="3529330" y="1350645"/>
                  </a:lnTo>
                  <a:close/>
                </a:path>
                <a:path w="3548379" h="1360170">
                  <a:moveTo>
                    <a:pt x="3548380" y="19050"/>
                  </a:moveTo>
                  <a:lnTo>
                    <a:pt x="3538855" y="19050"/>
                  </a:lnTo>
                  <a:lnTo>
                    <a:pt x="3529330" y="9525"/>
                  </a:lnTo>
                  <a:lnTo>
                    <a:pt x="3548380" y="9525"/>
                  </a:lnTo>
                  <a:lnTo>
                    <a:pt x="3548380" y="19050"/>
                  </a:lnTo>
                  <a:close/>
                </a:path>
                <a:path w="3548379" h="1360170">
                  <a:moveTo>
                    <a:pt x="19050" y="1350645"/>
                  </a:moveTo>
                  <a:lnTo>
                    <a:pt x="9525" y="1341120"/>
                  </a:lnTo>
                  <a:lnTo>
                    <a:pt x="19050" y="1341120"/>
                  </a:lnTo>
                  <a:lnTo>
                    <a:pt x="19050" y="1350645"/>
                  </a:lnTo>
                  <a:close/>
                </a:path>
                <a:path w="3548379" h="1360170">
                  <a:moveTo>
                    <a:pt x="3529330" y="1350645"/>
                  </a:moveTo>
                  <a:lnTo>
                    <a:pt x="19050" y="1350645"/>
                  </a:lnTo>
                  <a:lnTo>
                    <a:pt x="19050" y="1341120"/>
                  </a:lnTo>
                  <a:lnTo>
                    <a:pt x="3529330" y="1341120"/>
                  </a:lnTo>
                  <a:lnTo>
                    <a:pt x="3529330" y="1350645"/>
                  </a:lnTo>
                  <a:close/>
                </a:path>
                <a:path w="3548379" h="1360170">
                  <a:moveTo>
                    <a:pt x="3548380" y="1350645"/>
                  </a:moveTo>
                  <a:lnTo>
                    <a:pt x="3529330" y="1350645"/>
                  </a:lnTo>
                  <a:lnTo>
                    <a:pt x="3538855" y="1341120"/>
                  </a:lnTo>
                  <a:lnTo>
                    <a:pt x="3548380" y="1341120"/>
                  </a:lnTo>
                  <a:lnTo>
                    <a:pt x="3548380" y="1350645"/>
                  </a:lnTo>
                  <a:close/>
                </a:path>
              </a:pathLst>
            </a:custGeom>
            <a:solidFill>
              <a:srgbClr val="F4B083"/>
            </a:solidFill>
          </p:spPr>
          <p:txBody>
            <a:bodyPr wrap="square" lIns="0" tIns="0" rIns="0" bIns="0" rtlCol="0"/>
            <a:lstStyle/>
            <a:p>
              <a:endParaRPr/>
            </a:p>
          </p:txBody>
        </p:sp>
      </p:grpSp>
      <p:sp>
        <p:nvSpPr>
          <p:cNvPr id="21" name="object 21"/>
          <p:cNvSpPr txBox="1"/>
          <p:nvPr/>
        </p:nvSpPr>
        <p:spPr>
          <a:xfrm>
            <a:off x="5023609" y="5034384"/>
            <a:ext cx="1979677" cy="321242"/>
          </a:xfrm>
          <a:prstGeom prst="rect">
            <a:avLst/>
          </a:prstGeom>
        </p:spPr>
        <p:txBody>
          <a:bodyPr vert="horz" wrap="square" lIns="0" tIns="13335" rIns="0" bIns="0" rtlCol="0">
            <a:spAutoFit/>
          </a:bodyPr>
          <a:lstStyle/>
          <a:p>
            <a:pPr marL="12700">
              <a:lnSpc>
                <a:spcPct val="100000"/>
              </a:lnSpc>
              <a:spcBef>
                <a:spcPts val="105"/>
              </a:spcBef>
            </a:pPr>
            <a:r>
              <a:rPr lang="en-US" altLang="zh-CN" sz="1000" b="1" spc="-20" dirty="0">
                <a:solidFill>
                  <a:srgbClr val="F5A000"/>
                </a:solidFill>
                <a:latin typeface="Microsoft YaHei"/>
                <a:cs typeface="Microsoft YaHei"/>
              </a:rPr>
              <a:t>Underwater Security and Explosive Ordnance Disposal</a:t>
            </a:r>
            <a:endParaRPr lang="zh-CN" altLang="en-US" sz="1000" dirty="0">
              <a:latin typeface="Microsoft YaHei"/>
              <a:cs typeface="Microsoft YaHei"/>
            </a:endParaRPr>
          </a:p>
        </p:txBody>
      </p:sp>
      <p:sp>
        <p:nvSpPr>
          <p:cNvPr id="22" name="object 22"/>
          <p:cNvSpPr txBox="1"/>
          <p:nvPr/>
        </p:nvSpPr>
        <p:spPr>
          <a:xfrm>
            <a:off x="4324347" y="5490683"/>
            <a:ext cx="3378200" cy="1116652"/>
          </a:xfrm>
          <a:prstGeom prst="rect">
            <a:avLst/>
          </a:prstGeom>
        </p:spPr>
        <p:txBody>
          <a:bodyPr vert="horz" wrap="square" lIns="0" tIns="12700" rIns="0" bIns="0" rtlCol="0">
            <a:spAutoFit/>
          </a:bodyPr>
          <a:lstStyle/>
          <a:p>
            <a:pPr marL="12700" marR="5080" algn="l">
              <a:lnSpc>
                <a:spcPct val="129900"/>
              </a:lnSpc>
              <a:spcBef>
                <a:spcPts val="100"/>
              </a:spcBef>
            </a:pPr>
            <a:r>
              <a:rPr lang="en-US" altLang="zh-CN" sz="800" b="1" spc="55" dirty="0">
                <a:latin typeface="Microsoft JhengHei"/>
                <a:cs typeface="Microsoft JhengHei"/>
              </a:rPr>
              <a:t>Equipped with an underwater metal detection system, it can replace traditional divers for detecting underwater metal objects, detonators, etc., improving operational safety and efficiency. With the aid of imaging sonar and underwater cameras, it enables rapid identification of suspicious objects, making it suitable for use by public security and fire departments in special situations.</a:t>
            </a:r>
            <a:endParaRPr lang="zh-CN" altLang="en-US" sz="800" dirty="0">
              <a:latin typeface="Microsoft JhengHei"/>
              <a:cs typeface="Microsoft JhengHei"/>
            </a:endParaRPr>
          </a:p>
        </p:txBody>
      </p:sp>
      <p:grpSp>
        <p:nvGrpSpPr>
          <p:cNvPr id="23" name="object 23"/>
          <p:cNvGrpSpPr/>
          <p:nvPr/>
        </p:nvGrpSpPr>
        <p:grpSpPr>
          <a:xfrm>
            <a:off x="8034655" y="1190244"/>
            <a:ext cx="3350895" cy="5396230"/>
            <a:chOff x="8034655" y="1190244"/>
            <a:chExt cx="3350895" cy="5396230"/>
          </a:xfrm>
        </p:grpSpPr>
        <p:pic>
          <p:nvPicPr>
            <p:cNvPr id="24" name="object 24"/>
            <p:cNvPicPr/>
            <p:nvPr/>
          </p:nvPicPr>
          <p:blipFill>
            <a:blip r:embed="rId5" cstate="print"/>
            <a:stretch>
              <a:fillRect/>
            </a:stretch>
          </p:blipFill>
          <p:spPr>
            <a:xfrm>
              <a:off x="8414004" y="1190244"/>
              <a:ext cx="2586228" cy="2354579"/>
            </a:xfrm>
            <a:prstGeom prst="rect">
              <a:avLst/>
            </a:prstGeom>
          </p:spPr>
        </p:pic>
        <p:sp>
          <p:nvSpPr>
            <p:cNvPr id="25" name="object 25"/>
            <p:cNvSpPr/>
            <p:nvPr/>
          </p:nvSpPr>
          <p:spPr>
            <a:xfrm>
              <a:off x="8034655" y="5368925"/>
              <a:ext cx="3350895" cy="1217295"/>
            </a:xfrm>
            <a:custGeom>
              <a:avLst/>
              <a:gdLst/>
              <a:ahLst/>
              <a:cxnLst/>
              <a:rect l="l" t="t" r="r" b="b"/>
              <a:pathLst>
                <a:path w="3350895" h="1217295">
                  <a:moveTo>
                    <a:pt x="3350895" y="1217295"/>
                  </a:moveTo>
                  <a:lnTo>
                    <a:pt x="0" y="1217295"/>
                  </a:lnTo>
                  <a:lnTo>
                    <a:pt x="0" y="0"/>
                  </a:lnTo>
                  <a:lnTo>
                    <a:pt x="3350895" y="0"/>
                  </a:lnTo>
                  <a:lnTo>
                    <a:pt x="3350895" y="9525"/>
                  </a:lnTo>
                  <a:lnTo>
                    <a:pt x="19050" y="9525"/>
                  </a:lnTo>
                  <a:lnTo>
                    <a:pt x="9525" y="19050"/>
                  </a:lnTo>
                  <a:lnTo>
                    <a:pt x="19050" y="19050"/>
                  </a:lnTo>
                  <a:lnTo>
                    <a:pt x="19050" y="1198245"/>
                  </a:lnTo>
                  <a:lnTo>
                    <a:pt x="9525" y="1198245"/>
                  </a:lnTo>
                  <a:lnTo>
                    <a:pt x="19050" y="1207770"/>
                  </a:lnTo>
                  <a:lnTo>
                    <a:pt x="3350895" y="1207770"/>
                  </a:lnTo>
                  <a:lnTo>
                    <a:pt x="3350895" y="1217295"/>
                  </a:lnTo>
                  <a:close/>
                </a:path>
                <a:path w="3350895" h="1217295">
                  <a:moveTo>
                    <a:pt x="19050" y="19050"/>
                  </a:moveTo>
                  <a:lnTo>
                    <a:pt x="9525" y="19050"/>
                  </a:lnTo>
                  <a:lnTo>
                    <a:pt x="19050" y="9525"/>
                  </a:lnTo>
                  <a:lnTo>
                    <a:pt x="19050" y="19050"/>
                  </a:lnTo>
                  <a:close/>
                </a:path>
                <a:path w="3350895" h="1217295">
                  <a:moveTo>
                    <a:pt x="3331845" y="19050"/>
                  </a:moveTo>
                  <a:lnTo>
                    <a:pt x="19050" y="19050"/>
                  </a:lnTo>
                  <a:lnTo>
                    <a:pt x="19050" y="9525"/>
                  </a:lnTo>
                  <a:lnTo>
                    <a:pt x="3331845" y="9525"/>
                  </a:lnTo>
                  <a:lnTo>
                    <a:pt x="3331845" y="19050"/>
                  </a:lnTo>
                  <a:close/>
                </a:path>
                <a:path w="3350895" h="1217295">
                  <a:moveTo>
                    <a:pt x="3331845" y="1207770"/>
                  </a:moveTo>
                  <a:lnTo>
                    <a:pt x="3331845" y="9525"/>
                  </a:lnTo>
                  <a:lnTo>
                    <a:pt x="3341370" y="19050"/>
                  </a:lnTo>
                  <a:lnTo>
                    <a:pt x="3350895" y="19050"/>
                  </a:lnTo>
                  <a:lnTo>
                    <a:pt x="3350895" y="1198245"/>
                  </a:lnTo>
                  <a:lnTo>
                    <a:pt x="3341370" y="1198245"/>
                  </a:lnTo>
                  <a:lnTo>
                    <a:pt x="3331845" y="1207770"/>
                  </a:lnTo>
                  <a:close/>
                </a:path>
                <a:path w="3350895" h="1217295">
                  <a:moveTo>
                    <a:pt x="3350895" y="19050"/>
                  </a:moveTo>
                  <a:lnTo>
                    <a:pt x="3341370" y="19050"/>
                  </a:lnTo>
                  <a:lnTo>
                    <a:pt x="3331845" y="9525"/>
                  </a:lnTo>
                  <a:lnTo>
                    <a:pt x="3350895" y="9525"/>
                  </a:lnTo>
                  <a:lnTo>
                    <a:pt x="3350895" y="19050"/>
                  </a:lnTo>
                  <a:close/>
                </a:path>
                <a:path w="3350895" h="1217295">
                  <a:moveTo>
                    <a:pt x="19050" y="1207770"/>
                  </a:moveTo>
                  <a:lnTo>
                    <a:pt x="9525" y="1198245"/>
                  </a:lnTo>
                  <a:lnTo>
                    <a:pt x="19050" y="1198245"/>
                  </a:lnTo>
                  <a:lnTo>
                    <a:pt x="19050" y="1207770"/>
                  </a:lnTo>
                  <a:close/>
                </a:path>
                <a:path w="3350895" h="1217295">
                  <a:moveTo>
                    <a:pt x="3331845" y="1207770"/>
                  </a:moveTo>
                  <a:lnTo>
                    <a:pt x="19050" y="1207770"/>
                  </a:lnTo>
                  <a:lnTo>
                    <a:pt x="19050" y="1198245"/>
                  </a:lnTo>
                  <a:lnTo>
                    <a:pt x="3331845" y="1198245"/>
                  </a:lnTo>
                  <a:lnTo>
                    <a:pt x="3331845" y="1207770"/>
                  </a:lnTo>
                  <a:close/>
                </a:path>
                <a:path w="3350895" h="1217295">
                  <a:moveTo>
                    <a:pt x="3350895" y="1207770"/>
                  </a:moveTo>
                  <a:lnTo>
                    <a:pt x="3331845" y="1207770"/>
                  </a:lnTo>
                  <a:lnTo>
                    <a:pt x="3341370" y="1198245"/>
                  </a:lnTo>
                  <a:lnTo>
                    <a:pt x="3350895" y="1198245"/>
                  </a:lnTo>
                  <a:lnTo>
                    <a:pt x="3350895" y="1207770"/>
                  </a:lnTo>
                  <a:close/>
                </a:path>
              </a:pathLst>
            </a:custGeom>
            <a:solidFill>
              <a:srgbClr val="F4B083"/>
            </a:solidFill>
          </p:spPr>
          <p:txBody>
            <a:bodyPr wrap="square" lIns="0" tIns="0" rIns="0" bIns="0" rtlCol="0"/>
            <a:lstStyle/>
            <a:p>
              <a:endParaRPr/>
            </a:p>
          </p:txBody>
        </p:sp>
      </p:grpSp>
      <p:sp>
        <p:nvSpPr>
          <p:cNvPr id="26" name="object 26"/>
          <p:cNvSpPr txBox="1"/>
          <p:nvPr/>
        </p:nvSpPr>
        <p:spPr>
          <a:xfrm>
            <a:off x="8883964" y="5071598"/>
            <a:ext cx="1702435" cy="167354"/>
          </a:xfrm>
          <a:prstGeom prst="rect">
            <a:avLst/>
          </a:prstGeom>
        </p:spPr>
        <p:txBody>
          <a:bodyPr vert="horz" wrap="square" lIns="0" tIns="13335" rIns="0" bIns="0" rtlCol="0">
            <a:spAutoFit/>
          </a:bodyPr>
          <a:lstStyle/>
          <a:p>
            <a:pPr marL="12700">
              <a:lnSpc>
                <a:spcPct val="100000"/>
              </a:lnSpc>
              <a:spcBef>
                <a:spcPts val="105"/>
              </a:spcBef>
            </a:pPr>
            <a:r>
              <a:rPr lang="en-SG" altLang="zh-CN" sz="1000" b="1" spc="-20" dirty="0">
                <a:solidFill>
                  <a:srgbClr val="F5A000"/>
                </a:solidFill>
                <a:latin typeface="Microsoft YaHei"/>
                <a:cs typeface="Microsoft YaHei"/>
              </a:rPr>
              <a:t>Reservoir Dam Inspection</a:t>
            </a:r>
            <a:endParaRPr lang="zh-CN" altLang="en-US" sz="1000" dirty="0">
              <a:latin typeface="Microsoft YaHei"/>
              <a:cs typeface="Microsoft YaHei"/>
            </a:endParaRPr>
          </a:p>
        </p:txBody>
      </p:sp>
      <p:sp>
        <p:nvSpPr>
          <p:cNvPr id="27" name="object 27"/>
          <p:cNvSpPr txBox="1"/>
          <p:nvPr/>
        </p:nvSpPr>
        <p:spPr>
          <a:xfrm>
            <a:off x="8122282" y="5393790"/>
            <a:ext cx="3225800" cy="1154227"/>
          </a:xfrm>
          <a:prstGeom prst="rect">
            <a:avLst/>
          </a:prstGeom>
        </p:spPr>
        <p:txBody>
          <a:bodyPr vert="horz" wrap="square" lIns="0" tIns="12700" rIns="0" bIns="0" rtlCol="0">
            <a:spAutoFit/>
          </a:bodyPr>
          <a:lstStyle/>
          <a:p>
            <a:pPr marL="12700" marR="5080" algn="l">
              <a:lnSpc>
                <a:spcPct val="139900"/>
              </a:lnSpc>
              <a:spcBef>
                <a:spcPts val="100"/>
              </a:spcBef>
            </a:pPr>
            <a:r>
              <a:rPr lang="en-US" altLang="zh-CN" sz="900" b="1" spc="40" dirty="0">
                <a:latin typeface="Microsoft JhengHei"/>
                <a:cs typeface="Microsoft JhengHei"/>
              </a:rPr>
              <a:t>Using sonar, cameras, and other sensors to image and inspect structural damage, cracks, leakage, and underwater conditions of reservoir dams, replacing traditional diver inspections, improving operational safety, and reducing maintenance and inspection costs.</a:t>
            </a:r>
            <a:endParaRPr lang="zh-CN" altLang="en-US" sz="900" dirty="0">
              <a:latin typeface="Microsoft JhengHei"/>
              <a:cs typeface="Microsoft JhengHei"/>
            </a:endParaRPr>
          </a:p>
        </p:txBody>
      </p:sp>
      <p:sp>
        <p:nvSpPr>
          <p:cNvPr id="28" name="object 28"/>
          <p:cNvSpPr txBox="1"/>
          <p:nvPr/>
        </p:nvSpPr>
        <p:spPr>
          <a:xfrm>
            <a:off x="5426740" y="4509418"/>
            <a:ext cx="1790699" cy="381515"/>
          </a:xfrm>
          <a:prstGeom prst="rect">
            <a:avLst/>
          </a:prstGeom>
        </p:spPr>
        <p:txBody>
          <a:bodyPr vert="horz" wrap="square" lIns="0" tIns="12065" rIns="0" bIns="0" rtlCol="0">
            <a:spAutoFit/>
          </a:bodyPr>
          <a:lstStyle/>
          <a:p>
            <a:pPr marL="12700" marR="5080">
              <a:lnSpc>
                <a:spcPct val="100000"/>
              </a:lnSpc>
              <a:spcBef>
                <a:spcPts val="95"/>
              </a:spcBef>
            </a:pPr>
            <a:r>
              <a:rPr lang="en-US" altLang="zh-CN" sz="800" b="1" spc="-20" dirty="0">
                <a:solidFill>
                  <a:srgbClr val="FFFFFF"/>
                </a:solidFill>
                <a:highlight>
                  <a:srgbClr val="C0C0C0"/>
                </a:highlight>
                <a:latin typeface="Microsoft YaHei"/>
                <a:cs typeface="Microsoft YaHei"/>
              </a:rPr>
              <a:t>Traditional divers carry out operations with underwater metal detection systems.</a:t>
            </a:r>
            <a:endParaRPr lang="zh-CN" altLang="en-US" sz="800" dirty="0">
              <a:highlight>
                <a:srgbClr val="C0C0C0"/>
              </a:highlight>
              <a:latin typeface="Microsoft YaHei"/>
              <a:cs typeface="Microsoft YaHei"/>
            </a:endParaRPr>
          </a:p>
        </p:txBody>
      </p:sp>
      <p:pic>
        <p:nvPicPr>
          <p:cNvPr id="29" name="object 29"/>
          <p:cNvPicPr/>
          <p:nvPr/>
        </p:nvPicPr>
        <p:blipFill>
          <a:blip r:embed="rId6" cstate="print"/>
          <a:stretch>
            <a:fillRect/>
          </a:stretch>
        </p:blipFill>
        <p:spPr>
          <a:xfrm>
            <a:off x="4651247" y="1190244"/>
            <a:ext cx="2473452" cy="2353055"/>
          </a:xfrm>
          <a:prstGeom prst="rect">
            <a:avLst/>
          </a:prstGeom>
        </p:spPr>
      </p:pic>
      <p:sp>
        <p:nvSpPr>
          <p:cNvPr id="30" name="object 30"/>
          <p:cNvSpPr txBox="1"/>
          <p:nvPr/>
        </p:nvSpPr>
        <p:spPr>
          <a:xfrm>
            <a:off x="4724400" y="3013719"/>
            <a:ext cx="1655700" cy="473848"/>
          </a:xfrm>
          <a:prstGeom prst="rect">
            <a:avLst/>
          </a:prstGeom>
        </p:spPr>
        <p:txBody>
          <a:bodyPr vert="horz" wrap="square" lIns="0" tIns="12065" rIns="0" bIns="0" rtlCol="0">
            <a:spAutoFit/>
          </a:bodyPr>
          <a:lstStyle/>
          <a:p>
            <a:pPr marL="27305" marR="5080" indent="-14604">
              <a:lnSpc>
                <a:spcPct val="100000"/>
              </a:lnSpc>
              <a:spcBef>
                <a:spcPts val="95"/>
              </a:spcBef>
            </a:pPr>
            <a:r>
              <a:rPr lang="en-US" altLang="zh-CN" sz="1000" b="1" spc="-10" dirty="0">
                <a:solidFill>
                  <a:srgbClr val="FFFFFF"/>
                </a:solidFill>
                <a:highlight>
                  <a:srgbClr val="C0C0C0"/>
                </a:highlight>
                <a:latin typeface="Microsoft YaHei"/>
                <a:cs typeface="Microsoft YaHei"/>
              </a:rPr>
              <a:t>The ROV is equipped with an underwater metal detection system</a:t>
            </a:r>
            <a:endParaRPr lang="zh-CN" altLang="en-US" sz="1000" dirty="0">
              <a:highlight>
                <a:srgbClr val="C0C0C0"/>
              </a:highlight>
              <a:latin typeface="Microsoft YaHei"/>
              <a:cs typeface="Microsoft YaHei"/>
            </a:endParaRPr>
          </a:p>
        </p:txBody>
      </p:sp>
      <p:grpSp>
        <p:nvGrpSpPr>
          <p:cNvPr id="31" name="object 31"/>
          <p:cNvGrpSpPr/>
          <p:nvPr/>
        </p:nvGrpSpPr>
        <p:grpSpPr>
          <a:xfrm>
            <a:off x="972311" y="1190244"/>
            <a:ext cx="10029825" cy="3716020"/>
            <a:chOff x="972311" y="1190244"/>
            <a:chExt cx="10029825" cy="3716020"/>
          </a:xfrm>
        </p:grpSpPr>
        <p:pic>
          <p:nvPicPr>
            <p:cNvPr id="32" name="object 32"/>
            <p:cNvPicPr/>
            <p:nvPr/>
          </p:nvPicPr>
          <p:blipFill>
            <a:blip r:embed="rId7" cstate="print"/>
            <a:stretch>
              <a:fillRect/>
            </a:stretch>
          </p:blipFill>
          <p:spPr>
            <a:xfrm>
              <a:off x="8414004" y="3543300"/>
              <a:ext cx="2587752" cy="1360932"/>
            </a:xfrm>
            <a:prstGeom prst="rect">
              <a:avLst/>
            </a:prstGeom>
          </p:spPr>
        </p:pic>
        <p:pic>
          <p:nvPicPr>
            <p:cNvPr id="33" name="object 33"/>
            <p:cNvPicPr/>
            <p:nvPr/>
          </p:nvPicPr>
          <p:blipFill>
            <a:blip r:embed="rId8" cstate="print"/>
            <a:stretch>
              <a:fillRect/>
            </a:stretch>
          </p:blipFill>
          <p:spPr>
            <a:xfrm>
              <a:off x="972311" y="1190244"/>
              <a:ext cx="2569464" cy="2229612"/>
            </a:xfrm>
            <a:prstGeom prst="rect">
              <a:avLst/>
            </a:prstGeom>
          </p:spPr>
        </p:pic>
        <p:pic>
          <p:nvPicPr>
            <p:cNvPr id="34" name="object 34"/>
            <p:cNvPicPr/>
            <p:nvPr/>
          </p:nvPicPr>
          <p:blipFill>
            <a:blip r:embed="rId9" cstate="print"/>
            <a:stretch>
              <a:fillRect/>
            </a:stretch>
          </p:blipFill>
          <p:spPr>
            <a:xfrm>
              <a:off x="972311" y="3371088"/>
              <a:ext cx="2567940" cy="1534668"/>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292" y="99060"/>
            <a:ext cx="869822" cy="840104"/>
            <a:chOff x="50292" y="99060"/>
            <a:chExt cx="869822" cy="840104"/>
          </a:xfrm>
        </p:grpSpPr>
        <p:sp>
          <p:nvSpPr>
            <p:cNvPr id="4" name="object 4"/>
            <p:cNvSpPr/>
            <p:nvPr/>
          </p:nvSpPr>
          <p:spPr>
            <a:xfrm>
              <a:off x="145414" y="190499"/>
              <a:ext cx="774700" cy="748665"/>
            </a:xfrm>
            <a:custGeom>
              <a:avLst/>
              <a:gdLst/>
              <a:ahLst/>
              <a:cxnLst/>
              <a:rect l="l" t="t" r="r" b="b"/>
              <a:pathLst>
                <a:path w="774700" h="748665">
                  <a:moveTo>
                    <a:pt x="774700" y="748665"/>
                  </a:moveTo>
                  <a:lnTo>
                    <a:pt x="0" y="748665"/>
                  </a:lnTo>
                  <a:lnTo>
                    <a:pt x="0" y="0"/>
                  </a:lnTo>
                  <a:lnTo>
                    <a:pt x="774700" y="0"/>
                  </a:lnTo>
                  <a:lnTo>
                    <a:pt x="774700" y="6350"/>
                  </a:lnTo>
                  <a:lnTo>
                    <a:pt x="12700" y="6350"/>
                  </a:lnTo>
                  <a:lnTo>
                    <a:pt x="6350" y="12700"/>
                  </a:lnTo>
                  <a:lnTo>
                    <a:pt x="12700" y="12700"/>
                  </a:lnTo>
                  <a:lnTo>
                    <a:pt x="12700" y="735965"/>
                  </a:lnTo>
                  <a:lnTo>
                    <a:pt x="6350" y="735965"/>
                  </a:lnTo>
                  <a:lnTo>
                    <a:pt x="12700" y="742315"/>
                  </a:lnTo>
                  <a:lnTo>
                    <a:pt x="774700" y="742315"/>
                  </a:lnTo>
                  <a:lnTo>
                    <a:pt x="774700" y="748665"/>
                  </a:lnTo>
                  <a:close/>
                </a:path>
                <a:path w="774700" h="748665">
                  <a:moveTo>
                    <a:pt x="12700" y="12700"/>
                  </a:moveTo>
                  <a:lnTo>
                    <a:pt x="6350" y="12700"/>
                  </a:lnTo>
                  <a:lnTo>
                    <a:pt x="12700" y="6350"/>
                  </a:lnTo>
                  <a:lnTo>
                    <a:pt x="12700" y="12700"/>
                  </a:lnTo>
                  <a:close/>
                </a:path>
                <a:path w="774700" h="748665">
                  <a:moveTo>
                    <a:pt x="762000" y="12700"/>
                  </a:moveTo>
                  <a:lnTo>
                    <a:pt x="12700" y="12700"/>
                  </a:lnTo>
                  <a:lnTo>
                    <a:pt x="12700" y="6350"/>
                  </a:lnTo>
                  <a:lnTo>
                    <a:pt x="762000" y="6350"/>
                  </a:lnTo>
                  <a:lnTo>
                    <a:pt x="762000" y="12700"/>
                  </a:lnTo>
                  <a:close/>
                </a:path>
                <a:path w="774700" h="748665">
                  <a:moveTo>
                    <a:pt x="762000" y="742315"/>
                  </a:moveTo>
                  <a:lnTo>
                    <a:pt x="762000" y="6350"/>
                  </a:lnTo>
                  <a:lnTo>
                    <a:pt x="768350" y="12700"/>
                  </a:lnTo>
                  <a:lnTo>
                    <a:pt x="774700" y="12700"/>
                  </a:lnTo>
                  <a:lnTo>
                    <a:pt x="774700" y="735965"/>
                  </a:lnTo>
                  <a:lnTo>
                    <a:pt x="768350" y="735965"/>
                  </a:lnTo>
                  <a:lnTo>
                    <a:pt x="762000" y="742315"/>
                  </a:lnTo>
                  <a:close/>
                </a:path>
                <a:path w="774700" h="748665">
                  <a:moveTo>
                    <a:pt x="774700" y="12700"/>
                  </a:moveTo>
                  <a:lnTo>
                    <a:pt x="768350" y="12700"/>
                  </a:lnTo>
                  <a:lnTo>
                    <a:pt x="762000" y="6350"/>
                  </a:lnTo>
                  <a:lnTo>
                    <a:pt x="774700" y="6350"/>
                  </a:lnTo>
                  <a:lnTo>
                    <a:pt x="774700" y="12700"/>
                  </a:lnTo>
                  <a:close/>
                </a:path>
                <a:path w="774700" h="748665">
                  <a:moveTo>
                    <a:pt x="12700" y="742315"/>
                  </a:moveTo>
                  <a:lnTo>
                    <a:pt x="6350" y="735965"/>
                  </a:lnTo>
                  <a:lnTo>
                    <a:pt x="12700" y="735965"/>
                  </a:lnTo>
                  <a:lnTo>
                    <a:pt x="12700" y="742315"/>
                  </a:lnTo>
                  <a:close/>
                </a:path>
                <a:path w="774700" h="748665">
                  <a:moveTo>
                    <a:pt x="762000" y="742315"/>
                  </a:moveTo>
                  <a:lnTo>
                    <a:pt x="12700" y="742315"/>
                  </a:lnTo>
                  <a:lnTo>
                    <a:pt x="12700" y="735965"/>
                  </a:lnTo>
                  <a:lnTo>
                    <a:pt x="762000" y="735965"/>
                  </a:lnTo>
                  <a:lnTo>
                    <a:pt x="762000" y="742315"/>
                  </a:lnTo>
                  <a:close/>
                </a:path>
                <a:path w="774700" h="748665">
                  <a:moveTo>
                    <a:pt x="774700" y="742315"/>
                  </a:moveTo>
                  <a:lnTo>
                    <a:pt x="762000" y="742315"/>
                  </a:lnTo>
                  <a:lnTo>
                    <a:pt x="768350" y="735965"/>
                  </a:lnTo>
                  <a:lnTo>
                    <a:pt x="774700" y="735965"/>
                  </a:lnTo>
                  <a:lnTo>
                    <a:pt x="774700" y="742315"/>
                  </a:lnTo>
                  <a:close/>
                </a:path>
              </a:pathLst>
            </a:custGeom>
            <a:solidFill>
              <a:srgbClr val="F5A000"/>
            </a:solidFill>
          </p:spPr>
          <p:txBody>
            <a:bodyPr wrap="square" lIns="0" tIns="0" rIns="0" bIns="0" rtlCol="0"/>
            <a:lstStyle/>
            <a:p>
              <a:endParaRPr/>
            </a:p>
          </p:txBody>
        </p:sp>
        <p:sp>
          <p:nvSpPr>
            <p:cNvPr id="5" name="object 5"/>
            <p:cNvSpPr/>
            <p:nvPr/>
          </p:nvSpPr>
          <p:spPr>
            <a:xfrm>
              <a:off x="50292" y="99060"/>
              <a:ext cx="304800" cy="254635"/>
            </a:xfrm>
            <a:custGeom>
              <a:avLst/>
              <a:gdLst/>
              <a:ahLst/>
              <a:cxnLst/>
              <a:rect l="l" t="t" r="r" b="b"/>
              <a:pathLst>
                <a:path w="304800" h="254635">
                  <a:moveTo>
                    <a:pt x="304800" y="254508"/>
                  </a:moveTo>
                  <a:lnTo>
                    <a:pt x="0" y="254508"/>
                  </a:lnTo>
                  <a:lnTo>
                    <a:pt x="0" y="0"/>
                  </a:lnTo>
                  <a:lnTo>
                    <a:pt x="304800" y="0"/>
                  </a:lnTo>
                  <a:lnTo>
                    <a:pt x="304800" y="254508"/>
                  </a:lnTo>
                  <a:close/>
                </a:path>
              </a:pathLst>
            </a:custGeom>
            <a:solidFill>
              <a:srgbClr val="E7E6E6"/>
            </a:solidFill>
          </p:spPr>
          <p:txBody>
            <a:bodyPr wrap="square" lIns="0" tIns="0" rIns="0" bIns="0" rtlCol="0"/>
            <a:lstStyle/>
            <a:p>
              <a:endParaRPr/>
            </a:p>
          </p:txBody>
        </p:sp>
      </p:grpSp>
      <p:grpSp>
        <p:nvGrpSpPr>
          <p:cNvPr id="6" name="object 6"/>
          <p:cNvGrpSpPr/>
          <p:nvPr/>
        </p:nvGrpSpPr>
        <p:grpSpPr>
          <a:xfrm>
            <a:off x="43815" y="88900"/>
            <a:ext cx="317500" cy="270510"/>
            <a:chOff x="43815" y="88900"/>
            <a:chExt cx="317500" cy="270510"/>
          </a:xfrm>
        </p:grpSpPr>
        <p:sp>
          <p:nvSpPr>
            <p:cNvPr id="7" name="object 7"/>
            <p:cNvSpPr/>
            <p:nvPr/>
          </p:nvSpPr>
          <p:spPr>
            <a:xfrm>
              <a:off x="43815" y="92710"/>
              <a:ext cx="317500" cy="266700"/>
            </a:xfrm>
            <a:custGeom>
              <a:avLst/>
              <a:gdLst/>
              <a:ahLst/>
              <a:cxnLst/>
              <a:rect l="l" t="t" r="r" b="b"/>
              <a:pathLst>
                <a:path w="317500" h="266700">
                  <a:moveTo>
                    <a:pt x="317500" y="266700"/>
                  </a:moveTo>
                  <a:lnTo>
                    <a:pt x="0" y="266700"/>
                  </a:lnTo>
                  <a:lnTo>
                    <a:pt x="0" y="0"/>
                  </a:lnTo>
                  <a:lnTo>
                    <a:pt x="317500" y="0"/>
                  </a:lnTo>
                  <a:lnTo>
                    <a:pt x="317500" y="6350"/>
                  </a:lnTo>
                  <a:lnTo>
                    <a:pt x="12700" y="6350"/>
                  </a:lnTo>
                  <a:lnTo>
                    <a:pt x="6350" y="12700"/>
                  </a:lnTo>
                  <a:lnTo>
                    <a:pt x="12700" y="12700"/>
                  </a:lnTo>
                  <a:lnTo>
                    <a:pt x="12700" y="254000"/>
                  </a:lnTo>
                  <a:lnTo>
                    <a:pt x="6350" y="254000"/>
                  </a:lnTo>
                  <a:lnTo>
                    <a:pt x="12700" y="260350"/>
                  </a:lnTo>
                  <a:lnTo>
                    <a:pt x="317500" y="260350"/>
                  </a:lnTo>
                  <a:lnTo>
                    <a:pt x="317500" y="266700"/>
                  </a:lnTo>
                  <a:close/>
                </a:path>
                <a:path w="317500" h="266700">
                  <a:moveTo>
                    <a:pt x="12700" y="12700"/>
                  </a:moveTo>
                  <a:lnTo>
                    <a:pt x="6350" y="12700"/>
                  </a:lnTo>
                  <a:lnTo>
                    <a:pt x="12700" y="6350"/>
                  </a:lnTo>
                  <a:lnTo>
                    <a:pt x="12700" y="12700"/>
                  </a:lnTo>
                  <a:close/>
                </a:path>
                <a:path w="317500" h="266700">
                  <a:moveTo>
                    <a:pt x="304800" y="12700"/>
                  </a:moveTo>
                  <a:lnTo>
                    <a:pt x="12700" y="12700"/>
                  </a:lnTo>
                  <a:lnTo>
                    <a:pt x="12700" y="6350"/>
                  </a:lnTo>
                  <a:lnTo>
                    <a:pt x="304800" y="6350"/>
                  </a:lnTo>
                  <a:lnTo>
                    <a:pt x="304800" y="12700"/>
                  </a:lnTo>
                  <a:close/>
                </a:path>
                <a:path w="317500" h="266700">
                  <a:moveTo>
                    <a:pt x="304800" y="260350"/>
                  </a:moveTo>
                  <a:lnTo>
                    <a:pt x="304800" y="6350"/>
                  </a:lnTo>
                  <a:lnTo>
                    <a:pt x="311150" y="12700"/>
                  </a:lnTo>
                  <a:lnTo>
                    <a:pt x="317500" y="12700"/>
                  </a:lnTo>
                  <a:lnTo>
                    <a:pt x="317500" y="254000"/>
                  </a:lnTo>
                  <a:lnTo>
                    <a:pt x="311150" y="254000"/>
                  </a:lnTo>
                  <a:lnTo>
                    <a:pt x="304800" y="260350"/>
                  </a:lnTo>
                  <a:close/>
                </a:path>
                <a:path w="317500" h="266700">
                  <a:moveTo>
                    <a:pt x="317500" y="12700"/>
                  </a:moveTo>
                  <a:lnTo>
                    <a:pt x="311150" y="12700"/>
                  </a:lnTo>
                  <a:lnTo>
                    <a:pt x="304800" y="6350"/>
                  </a:lnTo>
                  <a:lnTo>
                    <a:pt x="317500" y="6350"/>
                  </a:lnTo>
                  <a:lnTo>
                    <a:pt x="317500" y="12700"/>
                  </a:lnTo>
                  <a:close/>
                </a:path>
                <a:path w="317500" h="266700">
                  <a:moveTo>
                    <a:pt x="12700" y="260350"/>
                  </a:moveTo>
                  <a:lnTo>
                    <a:pt x="6350" y="254000"/>
                  </a:lnTo>
                  <a:lnTo>
                    <a:pt x="12700" y="254000"/>
                  </a:lnTo>
                  <a:lnTo>
                    <a:pt x="12700" y="260350"/>
                  </a:lnTo>
                  <a:close/>
                </a:path>
                <a:path w="317500" h="266700">
                  <a:moveTo>
                    <a:pt x="304800" y="260350"/>
                  </a:moveTo>
                  <a:lnTo>
                    <a:pt x="12700" y="260350"/>
                  </a:lnTo>
                  <a:lnTo>
                    <a:pt x="12700" y="254000"/>
                  </a:lnTo>
                  <a:lnTo>
                    <a:pt x="304800" y="254000"/>
                  </a:lnTo>
                  <a:lnTo>
                    <a:pt x="304800" y="260350"/>
                  </a:lnTo>
                  <a:close/>
                </a:path>
                <a:path w="317500" h="266700">
                  <a:moveTo>
                    <a:pt x="317500" y="260350"/>
                  </a:moveTo>
                  <a:lnTo>
                    <a:pt x="304800" y="260350"/>
                  </a:lnTo>
                  <a:lnTo>
                    <a:pt x="311150" y="254000"/>
                  </a:lnTo>
                  <a:lnTo>
                    <a:pt x="317500" y="254000"/>
                  </a:lnTo>
                  <a:lnTo>
                    <a:pt x="317500" y="260350"/>
                  </a:lnTo>
                  <a:close/>
                </a:path>
              </a:pathLst>
            </a:custGeom>
            <a:solidFill>
              <a:srgbClr val="FFFFFF"/>
            </a:solidFill>
          </p:spPr>
          <p:txBody>
            <a:bodyPr wrap="square" lIns="0" tIns="0" rIns="0" bIns="0" rtlCol="0"/>
            <a:lstStyle/>
            <a:p>
              <a:endParaRPr/>
            </a:p>
          </p:txBody>
        </p:sp>
        <p:sp>
          <p:nvSpPr>
            <p:cNvPr id="8" name="object 8"/>
            <p:cNvSpPr/>
            <p:nvPr/>
          </p:nvSpPr>
          <p:spPr>
            <a:xfrm>
              <a:off x="43815" y="88899"/>
              <a:ext cx="228600" cy="215900"/>
            </a:xfrm>
            <a:custGeom>
              <a:avLst/>
              <a:gdLst/>
              <a:ahLst/>
              <a:cxnLst/>
              <a:rect l="l" t="t" r="r" b="b"/>
              <a:pathLst>
                <a:path w="228600" h="215900">
                  <a:moveTo>
                    <a:pt x="228600" y="0"/>
                  </a:moveTo>
                  <a:lnTo>
                    <a:pt x="0" y="0"/>
                  </a:lnTo>
                  <a:lnTo>
                    <a:pt x="0" y="215900"/>
                  </a:lnTo>
                  <a:lnTo>
                    <a:pt x="228600" y="215900"/>
                  </a:lnTo>
                  <a:lnTo>
                    <a:pt x="228600" y="209550"/>
                  </a:lnTo>
                  <a:lnTo>
                    <a:pt x="228600" y="203200"/>
                  </a:lnTo>
                  <a:lnTo>
                    <a:pt x="228600" y="12700"/>
                  </a:lnTo>
                  <a:lnTo>
                    <a:pt x="228600" y="6350"/>
                  </a:lnTo>
                  <a:lnTo>
                    <a:pt x="228600" y="0"/>
                  </a:lnTo>
                  <a:close/>
                </a:path>
              </a:pathLst>
            </a:custGeom>
            <a:solidFill>
              <a:srgbClr val="F7A000"/>
            </a:solidFill>
          </p:spPr>
          <p:txBody>
            <a:bodyPr wrap="square" lIns="0" tIns="0" rIns="0" bIns="0" rtlCol="0"/>
            <a:lstStyle/>
            <a:p>
              <a:endParaRPr/>
            </a:p>
          </p:txBody>
        </p:sp>
      </p:grpSp>
      <p:pic>
        <p:nvPicPr>
          <p:cNvPr id="9" name="object 9"/>
          <p:cNvPicPr/>
          <p:nvPr/>
        </p:nvPicPr>
        <p:blipFill>
          <a:blip r:embed="rId3" cstate="print"/>
          <a:stretch>
            <a:fillRect/>
          </a:stretch>
        </p:blipFill>
        <p:spPr>
          <a:xfrm>
            <a:off x="10556747" y="301752"/>
            <a:ext cx="1175003" cy="566927"/>
          </a:xfrm>
          <a:prstGeom prst="rect">
            <a:avLst/>
          </a:prstGeom>
        </p:spPr>
      </p:pic>
      <p:sp>
        <p:nvSpPr>
          <p:cNvPr id="10" name="object 10"/>
          <p:cNvSpPr txBox="1"/>
          <p:nvPr/>
        </p:nvSpPr>
        <p:spPr>
          <a:xfrm>
            <a:off x="264159" y="299084"/>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a:latin typeface="Arial"/>
              <a:cs typeface="Arial"/>
            </a:endParaRPr>
          </a:p>
          <a:p>
            <a:pPr marL="59055">
              <a:lnSpc>
                <a:spcPts val="2860"/>
              </a:lnSpc>
            </a:pPr>
            <a:r>
              <a:rPr sz="2400" b="1" spc="-25" dirty="0">
                <a:solidFill>
                  <a:srgbClr val="F5A000"/>
                </a:solidFill>
                <a:latin typeface="Arial"/>
                <a:cs typeface="Arial"/>
              </a:rPr>
              <a:t>1.1</a:t>
            </a:r>
            <a:endParaRPr sz="2400">
              <a:latin typeface="Arial"/>
              <a:cs typeface="Arial"/>
            </a:endParaRPr>
          </a:p>
        </p:txBody>
      </p:sp>
      <p:sp>
        <p:nvSpPr>
          <p:cNvPr id="11" name="object 11"/>
          <p:cNvSpPr txBox="1">
            <a:spLocks noGrp="1"/>
          </p:cNvSpPr>
          <p:nvPr>
            <p:ph type="title"/>
          </p:nvPr>
        </p:nvSpPr>
        <p:spPr>
          <a:xfrm>
            <a:off x="1320164" y="284350"/>
            <a:ext cx="7887248" cy="443070"/>
          </a:xfrm>
          <a:prstGeom prst="rect">
            <a:avLst/>
          </a:prstGeom>
        </p:spPr>
        <p:txBody>
          <a:bodyPr vert="horz" wrap="square" lIns="0" tIns="12065" rIns="0" bIns="0" rtlCol="0">
            <a:spAutoFit/>
          </a:bodyPr>
          <a:lstStyle/>
          <a:p>
            <a:pPr marL="12700">
              <a:lnSpc>
                <a:spcPct val="100000"/>
              </a:lnSpc>
              <a:spcBef>
                <a:spcPts val="95"/>
              </a:spcBef>
            </a:pPr>
            <a:r>
              <a:rPr lang="en-SG" altLang="zh-CN" spc="-30" dirty="0"/>
              <a:t>Shenlong ROV System Components</a:t>
            </a:r>
            <a:endParaRPr lang="zh-CN" altLang="en-US" spc="-35" dirty="0"/>
          </a:p>
        </p:txBody>
      </p:sp>
      <p:pic>
        <p:nvPicPr>
          <p:cNvPr id="12" name="object 12"/>
          <p:cNvPicPr/>
          <p:nvPr/>
        </p:nvPicPr>
        <p:blipFill>
          <a:blip r:embed="rId4" cstate="print"/>
          <a:stretch>
            <a:fillRect/>
          </a:stretch>
        </p:blipFill>
        <p:spPr>
          <a:xfrm>
            <a:off x="1344975" y="2091068"/>
            <a:ext cx="987120" cy="1414132"/>
          </a:xfrm>
          <a:prstGeom prst="rect">
            <a:avLst/>
          </a:prstGeom>
        </p:spPr>
      </p:pic>
      <p:sp>
        <p:nvSpPr>
          <p:cNvPr id="13" name="object 13"/>
          <p:cNvSpPr txBox="1"/>
          <p:nvPr/>
        </p:nvSpPr>
        <p:spPr>
          <a:xfrm>
            <a:off x="1499192" y="2579703"/>
            <a:ext cx="911784" cy="273345"/>
          </a:xfrm>
          <a:prstGeom prst="rect">
            <a:avLst/>
          </a:prstGeom>
        </p:spPr>
        <p:txBody>
          <a:bodyPr vert="horz" wrap="square" lIns="0" tIns="12700" rIns="0" bIns="0" rtlCol="0">
            <a:spAutoFit/>
          </a:bodyPr>
          <a:lstStyle/>
          <a:p>
            <a:pPr marL="12700" marR="5080" algn="just">
              <a:lnSpc>
                <a:spcPct val="109800"/>
              </a:lnSpc>
              <a:spcBef>
                <a:spcPts val="100"/>
              </a:spcBef>
            </a:pPr>
            <a:r>
              <a:rPr lang="en-SG" altLang="zh-CN" sz="800" b="1" spc="-50" dirty="0">
                <a:latin typeface="Microsoft JhengHei"/>
                <a:cs typeface="Microsoft JhengHei"/>
              </a:rPr>
              <a:t>System Components</a:t>
            </a:r>
            <a:endParaRPr sz="800" dirty="0">
              <a:latin typeface="Microsoft JhengHei"/>
              <a:cs typeface="Microsoft JhengHei"/>
            </a:endParaRPr>
          </a:p>
        </p:txBody>
      </p:sp>
      <p:pic>
        <p:nvPicPr>
          <p:cNvPr id="14" name="object 14"/>
          <p:cNvPicPr/>
          <p:nvPr/>
        </p:nvPicPr>
        <p:blipFill>
          <a:blip r:embed="rId5" cstate="print"/>
          <a:stretch>
            <a:fillRect/>
          </a:stretch>
        </p:blipFill>
        <p:spPr>
          <a:xfrm>
            <a:off x="339077" y="4766932"/>
            <a:ext cx="11278158" cy="1894763"/>
          </a:xfrm>
          <a:prstGeom prst="rect">
            <a:avLst/>
          </a:prstGeom>
        </p:spPr>
      </p:pic>
      <p:sp>
        <p:nvSpPr>
          <p:cNvPr id="15" name="object 15"/>
          <p:cNvSpPr txBox="1"/>
          <p:nvPr/>
        </p:nvSpPr>
        <p:spPr>
          <a:xfrm>
            <a:off x="521017" y="4834699"/>
            <a:ext cx="11022965" cy="1474763"/>
          </a:xfrm>
          <a:prstGeom prst="rect">
            <a:avLst/>
          </a:prstGeom>
        </p:spPr>
        <p:txBody>
          <a:bodyPr vert="horz" wrap="square" lIns="0" tIns="119380" rIns="0" bIns="0" rtlCol="0">
            <a:spAutoFit/>
          </a:bodyPr>
          <a:lstStyle/>
          <a:p>
            <a:pPr marL="12700">
              <a:lnSpc>
                <a:spcPct val="100000"/>
              </a:lnSpc>
              <a:spcBef>
                <a:spcPts val="940"/>
              </a:spcBef>
            </a:pPr>
            <a:r>
              <a:rPr lang="en-US" sz="1100" b="1" dirty="0">
                <a:solidFill>
                  <a:schemeClr val="accent6"/>
                </a:solidFill>
                <a:latin typeface="Microsoft JhengHei" panose="020B0604030504040204" pitchFamily="34" charset="-120"/>
                <a:ea typeface="Microsoft JhengHei" panose="020B0604030504040204" pitchFamily="34" charset="-120"/>
              </a:rPr>
              <a:t>The Shenlong ROV </a:t>
            </a:r>
            <a:r>
              <a:rPr lang="en-US" sz="1100" b="1" dirty="0">
                <a:latin typeface="Microsoft JhengHei" panose="020B0604030504040204" pitchFamily="34" charset="-120"/>
                <a:ea typeface="Microsoft JhengHei" panose="020B0604030504040204" pitchFamily="34" charset="-120"/>
              </a:rPr>
              <a:t>is a multifunctional light-duty ROV featuring a modular design and excellent underwater maneuverability. It supports manual remote control as well as automatic depth-keeping and heading-holding navigation.</a:t>
            </a:r>
            <a:br>
              <a:rPr lang="en-US" sz="1100" b="1" dirty="0">
                <a:latin typeface="Microsoft JhengHei" panose="020B0604030504040204" pitchFamily="34" charset="-120"/>
                <a:ea typeface="Microsoft JhengHei" panose="020B0604030504040204" pitchFamily="34" charset="-120"/>
              </a:rPr>
            </a:br>
            <a:r>
              <a:rPr lang="en-US" sz="1100" b="1" dirty="0">
                <a:latin typeface="Microsoft JhengHei" panose="020B0604030504040204" pitchFamily="34" charset="-120"/>
                <a:ea typeface="Microsoft JhengHei" panose="020B0604030504040204" pitchFamily="34" charset="-120"/>
              </a:rPr>
              <a:t>The basic onboard sensors include underwater lights, underwater camera, depth sensor, and temperature sensor. Acoustic sensors include a two-dimensional imaging sonar and a DVL (Doppler Velocity Log) sensor. It is compatible with extensions such as obstacle avoidance sonar, underwater positioning systems, and altimeters.</a:t>
            </a:r>
            <a:br>
              <a:rPr lang="en-US" sz="1100" b="1" dirty="0">
                <a:latin typeface="Microsoft JhengHei" panose="020B0604030504040204" pitchFamily="34" charset="-120"/>
                <a:ea typeface="Microsoft JhengHei" panose="020B0604030504040204" pitchFamily="34" charset="-120"/>
              </a:rPr>
            </a:br>
            <a:r>
              <a:rPr lang="en-US" sz="1100" b="1" dirty="0">
                <a:latin typeface="Microsoft JhengHei" panose="020B0604030504040204" pitchFamily="34" charset="-120"/>
                <a:ea typeface="Microsoft JhengHei" panose="020B0604030504040204" pitchFamily="34" charset="-120"/>
              </a:rPr>
              <a:t>Main functions include underwater altitude measurement, depth measurement, high-brightness underwater lighting, real-time underwater camera imaging, real-time underwater sonar imaging, and underwater gimbal angle adjustment. During operations, it can perform underwater video recording, photographing, and, even in turbid water environments, achieve high-resolution sonar imaging with a maximum resolution of up to 2.5mm.</a:t>
            </a:r>
            <a:endParaRPr lang="zh-CN" altLang="en-US" sz="1100" b="1" dirty="0">
              <a:latin typeface="Microsoft JhengHei" panose="020B0604030504040204" pitchFamily="34" charset="-120"/>
              <a:ea typeface="Microsoft JhengHei" panose="020B0604030504040204" pitchFamily="34" charset="-120"/>
              <a:cs typeface="Microsoft JhengHei"/>
            </a:endParaRPr>
          </a:p>
        </p:txBody>
      </p:sp>
      <p:grpSp>
        <p:nvGrpSpPr>
          <p:cNvPr id="16" name="object 16"/>
          <p:cNvGrpSpPr/>
          <p:nvPr/>
        </p:nvGrpSpPr>
        <p:grpSpPr>
          <a:xfrm>
            <a:off x="2439329" y="734193"/>
            <a:ext cx="6768083" cy="4046220"/>
            <a:chOff x="2439329" y="734193"/>
            <a:chExt cx="6768083" cy="4046220"/>
          </a:xfrm>
        </p:grpSpPr>
        <p:pic>
          <p:nvPicPr>
            <p:cNvPr id="17" name="object 17"/>
            <p:cNvPicPr/>
            <p:nvPr/>
          </p:nvPicPr>
          <p:blipFill>
            <a:blip r:embed="rId6" cstate="print"/>
            <a:stretch>
              <a:fillRect/>
            </a:stretch>
          </p:blipFill>
          <p:spPr>
            <a:xfrm>
              <a:off x="2439329" y="734193"/>
              <a:ext cx="6768083" cy="4046220"/>
            </a:xfrm>
            <a:prstGeom prst="rect">
              <a:avLst/>
            </a:prstGeom>
          </p:spPr>
        </p:pic>
        <p:sp>
          <p:nvSpPr>
            <p:cNvPr id="18" name="object 18"/>
            <p:cNvSpPr/>
            <p:nvPr/>
          </p:nvSpPr>
          <p:spPr>
            <a:xfrm>
              <a:off x="2984588" y="4011472"/>
              <a:ext cx="535940" cy="457834"/>
            </a:xfrm>
            <a:custGeom>
              <a:avLst/>
              <a:gdLst/>
              <a:ahLst/>
              <a:cxnLst/>
              <a:rect l="l" t="t" r="r" b="b"/>
              <a:pathLst>
                <a:path w="535939" h="457835">
                  <a:moveTo>
                    <a:pt x="6172" y="457479"/>
                  </a:moveTo>
                  <a:lnTo>
                    <a:pt x="0" y="450215"/>
                  </a:lnTo>
                  <a:lnTo>
                    <a:pt x="529589" y="0"/>
                  </a:lnTo>
                  <a:lnTo>
                    <a:pt x="535762" y="7264"/>
                  </a:lnTo>
                  <a:lnTo>
                    <a:pt x="6172" y="457479"/>
                  </a:lnTo>
                  <a:close/>
                </a:path>
              </a:pathLst>
            </a:custGeom>
            <a:solidFill>
              <a:srgbClr val="000000"/>
            </a:solidFill>
          </p:spPr>
          <p:txBody>
            <a:bodyPr wrap="square" lIns="0" tIns="0" rIns="0" bIns="0" rtlCol="0"/>
            <a:lstStyle/>
            <a:p>
              <a:endParaRPr/>
            </a:p>
          </p:txBody>
        </p:sp>
      </p:grpSp>
      <p:sp>
        <p:nvSpPr>
          <p:cNvPr id="19" name="object 19"/>
          <p:cNvSpPr txBox="1"/>
          <p:nvPr/>
        </p:nvSpPr>
        <p:spPr>
          <a:xfrm>
            <a:off x="2045970" y="4495800"/>
            <a:ext cx="939800"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Microsoft YaHei"/>
                <a:cs typeface="Microsoft YaHei"/>
              </a:rPr>
              <a:t>二维图像检测声纳</a:t>
            </a:r>
            <a:endParaRPr sz="900">
              <a:latin typeface="Microsoft YaHei"/>
              <a:cs typeface="Microsoft YaHei"/>
            </a:endParaRPr>
          </a:p>
        </p:txBody>
      </p:sp>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8EB4042F-F4BE-459A-6A48-FD6D326D27A4}"/>
                  </a:ext>
                </a:extLst>
              </p14:cNvPr>
              <p14:cNvContentPartPr/>
              <p14:nvPr/>
            </p14:nvContentPartPr>
            <p14:xfrm>
              <a:off x="4369822" y="993056"/>
              <a:ext cx="915840" cy="75960"/>
            </p14:xfrm>
          </p:contentPart>
        </mc:Choice>
        <mc:Fallback>
          <p:pic>
            <p:nvPicPr>
              <p:cNvPr id="23" name="Ink 22">
                <a:extLst>
                  <a:ext uri="{FF2B5EF4-FFF2-40B4-BE49-F238E27FC236}">
                    <a16:creationId xmlns:a16="http://schemas.microsoft.com/office/drawing/2014/main" id="{8EB4042F-F4BE-459A-6A48-FD6D326D27A4}"/>
                  </a:ext>
                </a:extLst>
              </p:cNvPr>
              <p:cNvPicPr/>
              <p:nvPr/>
            </p:nvPicPr>
            <p:blipFill>
              <a:blip r:embed="rId8"/>
              <a:stretch>
                <a:fillRect/>
              </a:stretch>
            </p:blipFill>
            <p:spPr>
              <a:xfrm>
                <a:off x="4307182" y="930416"/>
                <a:ext cx="10414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4" name="Ink 23">
                <a:extLst>
                  <a:ext uri="{FF2B5EF4-FFF2-40B4-BE49-F238E27FC236}">
                    <a16:creationId xmlns:a16="http://schemas.microsoft.com/office/drawing/2014/main" id="{DA1792A0-944B-AA2A-5BC2-5239AA54FDAF}"/>
                  </a:ext>
                </a:extLst>
              </p14:cNvPr>
              <p14:cNvContentPartPr/>
              <p14:nvPr/>
            </p14:nvContentPartPr>
            <p14:xfrm>
              <a:off x="4481422" y="919616"/>
              <a:ext cx="303480" cy="53640"/>
            </p14:xfrm>
          </p:contentPart>
        </mc:Choice>
        <mc:Fallback>
          <p:pic>
            <p:nvPicPr>
              <p:cNvPr id="24" name="Ink 23">
                <a:extLst>
                  <a:ext uri="{FF2B5EF4-FFF2-40B4-BE49-F238E27FC236}">
                    <a16:creationId xmlns:a16="http://schemas.microsoft.com/office/drawing/2014/main" id="{DA1792A0-944B-AA2A-5BC2-5239AA54FDAF}"/>
                  </a:ext>
                </a:extLst>
              </p:cNvPr>
              <p:cNvPicPr/>
              <p:nvPr/>
            </p:nvPicPr>
            <p:blipFill>
              <a:blip r:embed="rId10"/>
              <a:stretch>
                <a:fillRect/>
              </a:stretch>
            </p:blipFill>
            <p:spPr>
              <a:xfrm>
                <a:off x="4418782" y="856976"/>
                <a:ext cx="429120" cy="179280"/>
              </a:xfrm>
              <a:prstGeom prst="rect">
                <a:avLst/>
              </a:prstGeom>
            </p:spPr>
          </p:pic>
        </mc:Fallback>
      </mc:AlternateContent>
      <p:sp>
        <p:nvSpPr>
          <p:cNvPr id="25" name="TextBox 24">
            <a:extLst>
              <a:ext uri="{FF2B5EF4-FFF2-40B4-BE49-F238E27FC236}">
                <a16:creationId xmlns:a16="http://schemas.microsoft.com/office/drawing/2014/main" id="{57ED412D-C49D-9A3F-F398-DC14C1485032}"/>
              </a:ext>
            </a:extLst>
          </p:cNvPr>
          <p:cNvSpPr txBox="1"/>
          <p:nvPr/>
        </p:nvSpPr>
        <p:spPr>
          <a:xfrm>
            <a:off x="4191000" y="740907"/>
            <a:ext cx="1512571" cy="400110"/>
          </a:xfrm>
          <a:prstGeom prst="rect">
            <a:avLst/>
          </a:prstGeom>
          <a:noFill/>
        </p:spPr>
        <p:txBody>
          <a:bodyPr wrap="square" rtlCol="0">
            <a:spAutoFit/>
          </a:bodyPr>
          <a:lstStyle/>
          <a:p>
            <a:r>
              <a:rPr lang="en-US" sz="1000" b="1" dirty="0">
                <a:latin typeface="Microsoft JhengHei" panose="020B0604030504040204" pitchFamily="34" charset="-120"/>
                <a:ea typeface="Microsoft JhengHei" panose="020B0604030504040204" pitchFamily="34" charset="-120"/>
              </a:rPr>
              <a:t>Winch Umbilical extension Unit </a:t>
            </a:r>
            <a:endParaRPr lang="en-SG" sz="1000" b="1" dirty="0">
              <a:latin typeface="Microsoft JhengHei" panose="020B0604030504040204" pitchFamily="34" charset="-120"/>
              <a:ea typeface="Microsoft JhengHei" panose="020B0604030504040204" pitchFamily="34" charset="-120"/>
            </a:endParaRPr>
          </a:p>
        </p:txBody>
      </p:sp>
      <mc:AlternateContent xmlns:mc="http://schemas.openxmlformats.org/markup-compatibility/2006">
        <mc:Choice xmlns:p14="http://schemas.microsoft.com/office/powerpoint/2010/main" Requires="p14">
          <p:contentPart p14:bwMode="auto" r:id="rId11">
            <p14:nvContentPartPr>
              <p14:cNvPr id="35" name="Ink 34">
                <a:extLst>
                  <a:ext uri="{FF2B5EF4-FFF2-40B4-BE49-F238E27FC236}">
                    <a16:creationId xmlns:a16="http://schemas.microsoft.com/office/drawing/2014/main" id="{32B7F38A-F1AF-CBFA-0179-88027604E506}"/>
                  </a:ext>
                </a:extLst>
              </p14:cNvPr>
              <p14:cNvContentPartPr/>
              <p14:nvPr/>
            </p14:nvContentPartPr>
            <p14:xfrm>
              <a:off x="4625062" y="1555998"/>
              <a:ext cx="319680" cy="10800"/>
            </p14:xfrm>
          </p:contentPart>
        </mc:Choice>
        <mc:Fallback>
          <p:pic>
            <p:nvPicPr>
              <p:cNvPr id="35" name="Ink 34">
                <a:extLst>
                  <a:ext uri="{FF2B5EF4-FFF2-40B4-BE49-F238E27FC236}">
                    <a16:creationId xmlns:a16="http://schemas.microsoft.com/office/drawing/2014/main" id="{32B7F38A-F1AF-CBFA-0179-88027604E506}"/>
                  </a:ext>
                </a:extLst>
              </p:cNvPr>
              <p:cNvPicPr/>
              <p:nvPr/>
            </p:nvPicPr>
            <p:blipFill>
              <a:blip r:embed="rId12"/>
              <a:stretch>
                <a:fillRect/>
              </a:stretch>
            </p:blipFill>
            <p:spPr>
              <a:xfrm>
                <a:off x="4562062" y="1493358"/>
                <a:ext cx="445320" cy="136440"/>
              </a:xfrm>
              <a:prstGeom prst="rect">
                <a:avLst/>
              </a:prstGeom>
            </p:spPr>
          </p:pic>
        </mc:Fallback>
      </mc:AlternateContent>
      <p:sp>
        <p:nvSpPr>
          <p:cNvPr id="26" name="TextBox 25">
            <a:extLst>
              <a:ext uri="{FF2B5EF4-FFF2-40B4-BE49-F238E27FC236}">
                <a16:creationId xmlns:a16="http://schemas.microsoft.com/office/drawing/2014/main" id="{1C50AC27-3BE6-9219-8489-D603DAAD3163}"/>
              </a:ext>
            </a:extLst>
          </p:cNvPr>
          <p:cNvSpPr txBox="1"/>
          <p:nvPr/>
        </p:nvSpPr>
        <p:spPr>
          <a:xfrm>
            <a:off x="4369822" y="1418438"/>
            <a:ext cx="1219200" cy="261610"/>
          </a:xfrm>
          <a:prstGeom prst="rect">
            <a:avLst/>
          </a:prstGeom>
          <a:noFill/>
        </p:spPr>
        <p:txBody>
          <a:bodyPr wrap="square" rtlCol="0">
            <a:spAutoFit/>
          </a:bodyPr>
          <a:lstStyle/>
          <a:p>
            <a:r>
              <a:rPr lang="en-US" sz="1100" b="1" dirty="0">
                <a:latin typeface="Microsoft JhengHei" panose="020B0604030504040204" pitchFamily="34" charset="-120"/>
                <a:ea typeface="Microsoft JhengHei" panose="020B0604030504040204" pitchFamily="34" charset="-120"/>
              </a:rPr>
              <a:t>Carrier line</a:t>
            </a:r>
            <a:endParaRPr lang="en-SG" sz="1100" b="1" dirty="0">
              <a:latin typeface="Microsoft JhengHei" panose="020B0604030504040204" pitchFamily="34" charset="-120"/>
              <a:ea typeface="Microsoft JhengHei" panose="020B0604030504040204" pitchFamily="34" charset="-120"/>
            </a:endParaRPr>
          </a:p>
        </p:txBody>
      </p:sp>
      <mc:AlternateContent xmlns:mc="http://schemas.openxmlformats.org/markup-compatibility/2006">
        <mc:Choice xmlns:p14="http://schemas.microsoft.com/office/powerpoint/2010/main" Requires="p14">
          <p:contentPart p14:bwMode="auto" r:id="rId13">
            <p14:nvContentPartPr>
              <p14:cNvPr id="37" name="Ink 36">
                <a:extLst>
                  <a:ext uri="{FF2B5EF4-FFF2-40B4-BE49-F238E27FC236}">
                    <a16:creationId xmlns:a16="http://schemas.microsoft.com/office/drawing/2014/main" id="{05CF627F-A027-705D-35BB-651E8E45B8FB}"/>
                  </a:ext>
                </a:extLst>
              </p14:cNvPr>
              <p14:cNvContentPartPr/>
              <p14:nvPr/>
            </p14:nvContentPartPr>
            <p14:xfrm>
              <a:off x="6034102" y="919256"/>
              <a:ext cx="835200" cy="117720"/>
            </p14:xfrm>
          </p:contentPart>
        </mc:Choice>
        <mc:Fallback>
          <p:pic>
            <p:nvPicPr>
              <p:cNvPr id="37" name="Ink 36">
                <a:extLst>
                  <a:ext uri="{FF2B5EF4-FFF2-40B4-BE49-F238E27FC236}">
                    <a16:creationId xmlns:a16="http://schemas.microsoft.com/office/drawing/2014/main" id="{05CF627F-A027-705D-35BB-651E8E45B8FB}"/>
                  </a:ext>
                </a:extLst>
              </p:cNvPr>
              <p:cNvPicPr/>
              <p:nvPr/>
            </p:nvPicPr>
            <p:blipFill>
              <a:blip r:embed="rId14"/>
              <a:stretch>
                <a:fillRect/>
              </a:stretch>
            </p:blipFill>
            <p:spPr>
              <a:xfrm>
                <a:off x="5971102" y="856616"/>
                <a:ext cx="9608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a:extLst>
                  <a:ext uri="{FF2B5EF4-FFF2-40B4-BE49-F238E27FC236}">
                    <a16:creationId xmlns:a16="http://schemas.microsoft.com/office/drawing/2014/main" id="{3DDB28F7-556A-2853-EA65-EB0701578CE3}"/>
                  </a:ext>
                </a:extLst>
              </p14:cNvPr>
              <p14:cNvContentPartPr/>
              <p14:nvPr/>
            </p14:nvContentPartPr>
            <p14:xfrm>
              <a:off x="6427222" y="1035176"/>
              <a:ext cx="508680" cy="68760"/>
            </p14:xfrm>
          </p:contentPart>
        </mc:Choice>
        <mc:Fallback>
          <p:pic>
            <p:nvPicPr>
              <p:cNvPr id="38" name="Ink 37">
                <a:extLst>
                  <a:ext uri="{FF2B5EF4-FFF2-40B4-BE49-F238E27FC236}">
                    <a16:creationId xmlns:a16="http://schemas.microsoft.com/office/drawing/2014/main" id="{3DDB28F7-556A-2853-EA65-EB0701578CE3}"/>
                  </a:ext>
                </a:extLst>
              </p:cNvPr>
              <p:cNvPicPr/>
              <p:nvPr/>
            </p:nvPicPr>
            <p:blipFill>
              <a:blip r:embed="rId16"/>
              <a:stretch>
                <a:fillRect/>
              </a:stretch>
            </p:blipFill>
            <p:spPr>
              <a:xfrm>
                <a:off x="6364582" y="972536"/>
                <a:ext cx="634320" cy="194400"/>
              </a:xfrm>
              <a:prstGeom prst="rect">
                <a:avLst/>
              </a:prstGeom>
            </p:spPr>
          </p:pic>
        </mc:Fallback>
      </mc:AlternateContent>
      <p:sp>
        <p:nvSpPr>
          <p:cNvPr id="27" name="TextBox 26">
            <a:extLst>
              <a:ext uri="{FF2B5EF4-FFF2-40B4-BE49-F238E27FC236}">
                <a16:creationId xmlns:a16="http://schemas.microsoft.com/office/drawing/2014/main" id="{0DD47661-FECA-2035-1922-8BDCF2E33197}"/>
              </a:ext>
            </a:extLst>
          </p:cNvPr>
          <p:cNvSpPr txBox="1"/>
          <p:nvPr/>
        </p:nvSpPr>
        <p:spPr>
          <a:xfrm>
            <a:off x="5978156" y="868679"/>
            <a:ext cx="1219200" cy="430887"/>
          </a:xfrm>
          <a:prstGeom prst="rect">
            <a:avLst/>
          </a:prstGeom>
          <a:noFill/>
        </p:spPr>
        <p:txBody>
          <a:bodyPr wrap="square" rtlCol="0">
            <a:spAutoFit/>
          </a:bodyPr>
          <a:lstStyle/>
          <a:p>
            <a:r>
              <a:rPr lang="en-US" sz="1100" b="1" dirty="0">
                <a:latin typeface="Microsoft JhengHei" panose="020B0604030504040204" pitchFamily="34" charset="-120"/>
                <a:ea typeface="Microsoft JhengHei" panose="020B0604030504040204" pitchFamily="34" charset="-120"/>
              </a:rPr>
              <a:t>Control Chassis Unit</a:t>
            </a:r>
            <a:endParaRPr lang="en-SG" sz="1100" b="1" dirty="0">
              <a:latin typeface="Microsoft JhengHei" panose="020B0604030504040204" pitchFamily="34" charset="-120"/>
              <a:ea typeface="Microsoft JhengHei" panose="020B0604030504040204" pitchFamily="34" charset="-120"/>
            </a:endParaRPr>
          </a:p>
        </p:txBody>
      </p:sp>
      <mc:AlternateContent xmlns:mc="http://schemas.openxmlformats.org/markup-compatibility/2006">
        <mc:Choice xmlns:p14="http://schemas.microsoft.com/office/powerpoint/2010/main" Requires="p14">
          <p:contentPart p14:bwMode="auto" r:id="rId17">
            <p14:nvContentPartPr>
              <p14:cNvPr id="40" name="Ink 39">
                <a:extLst>
                  <a:ext uri="{FF2B5EF4-FFF2-40B4-BE49-F238E27FC236}">
                    <a16:creationId xmlns:a16="http://schemas.microsoft.com/office/drawing/2014/main" id="{805E2912-F32C-AF22-5752-29A8FC376DA7}"/>
                  </a:ext>
                </a:extLst>
              </p14:cNvPr>
              <p14:cNvContentPartPr/>
              <p14:nvPr/>
            </p14:nvContentPartPr>
            <p14:xfrm>
              <a:off x="7835902" y="1159016"/>
              <a:ext cx="1074600" cy="5760"/>
            </p14:xfrm>
          </p:contentPart>
        </mc:Choice>
        <mc:Fallback>
          <p:pic>
            <p:nvPicPr>
              <p:cNvPr id="40" name="Ink 39">
                <a:extLst>
                  <a:ext uri="{FF2B5EF4-FFF2-40B4-BE49-F238E27FC236}">
                    <a16:creationId xmlns:a16="http://schemas.microsoft.com/office/drawing/2014/main" id="{805E2912-F32C-AF22-5752-29A8FC376DA7}"/>
                  </a:ext>
                </a:extLst>
              </p:cNvPr>
              <p:cNvPicPr/>
              <p:nvPr/>
            </p:nvPicPr>
            <p:blipFill>
              <a:blip r:embed="rId18"/>
              <a:stretch>
                <a:fillRect/>
              </a:stretch>
            </p:blipFill>
            <p:spPr>
              <a:xfrm>
                <a:off x="7772902" y="1096016"/>
                <a:ext cx="12002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4" name="Ink 43">
                <a:extLst>
                  <a:ext uri="{FF2B5EF4-FFF2-40B4-BE49-F238E27FC236}">
                    <a16:creationId xmlns:a16="http://schemas.microsoft.com/office/drawing/2014/main" id="{E5728D4D-D655-46F9-112E-B04E0E63C0FD}"/>
                  </a:ext>
                </a:extLst>
              </p14:cNvPr>
              <p14:cNvContentPartPr/>
              <p14:nvPr/>
            </p14:nvContentPartPr>
            <p14:xfrm>
              <a:off x="4321942" y="2946776"/>
              <a:ext cx="766080" cy="115920"/>
            </p14:xfrm>
          </p:contentPart>
        </mc:Choice>
        <mc:Fallback>
          <p:pic>
            <p:nvPicPr>
              <p:cNvPr id="44" name="Ink 43">
                <a:extLst>
                  <a:ext uri="{FF2B5EF4-FFF2-40B4-BE49-F238E27FC236}">
                    <a16:creationId xmlns:a16="http://schemas.microsoft.com/office/drawing/2014/main" id="{E5728D4D-D655-46F9-112E-B04E0E63C0FD}"/>
                  </a:ext>
                </a:extLst>
              </p:cNvPr>
              <p:cNvPicPr/>
              <p:nvPr/>
            </p:nvPicPr>
            <p:blipFill>
              <a:blip r:embed="rId20"/>
              <a:stretch>
                <a:fillRect/>
              </a:stretch>
            </p:blipFill>
            <p:spPr>
              <a:xfrm>
                <a:off x="4258942" y="2883776"/>
                <a:ext cx="8917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5" name="Ink 44">
                <a:extLst>
                  <a:ext uri="{FF2B5EF4-FFF2-40B4-BE49-F238E27FC236}">
                    <a16:creationId xmlns:a16="http://schemas.microsoft.com/office/drawing/2014/main" id="{3E9AC317-8929-920C-053F-4D88E021B924}"/>
                  </a:ext>
                </a:extLst>
              </p14:cNvPr>
              <p14:cNvContentPartPr/>
              <p14:nvPr/>
            </p14:nvContentPartPr>
            <p14:xfrm>
              <a:off x="2087782" y="4534016"/>
              <a:ext cx="900000" cy="64800"/>
            </p14:xfrm>
          </p:contentPart>
        </mc:Choice>
        <mc:Fallback>
          <p:pic>
            <p:nvPicPr>
              <p:cNvPr id="45" name="Ink 44">
                <a:extLst>
                  <a:ext uri="{FF2B5EF4-FFF2-40B4-BE49-F238E27FC236}">
                    <a16:creationId xmlns:a16="http://schemas.microsoft.com/office/drawing/2014/main" id="{3E9AC317-8929-920C-053F-4D88E021B924}"/>
                  </a:ext>
                </a:extLst>
              </p:cNvPr>
              <p:cNvPicPr/>
              <p:nvPr/>
            </p:nvPicPr>
            <p:blipFill>
              <a:blip r:embed="rId22"/>
              <a:stretch>
                <a:fillRect/>
              </a:stretch>
            </p:blipFill>
            <p:spPr>
              <a:xfrm>
                <a:off x="2024782" y="4471376"/>
                <a:ext cx="10256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7" name="Ink 46">
                <a:extLst>
                  <a:ext uri="{FF2B5EF4-FFF2-40B4-BE49-F238E27FC236}">
                    <a16:creationId xmlns:a16="http://schemas.microsoft.com/office/drawing/2014/main" id="{52DDC187-77CC-5213-8426-1FAF9041956E}"/>
                  </a:ext>
                </a:extLst>
              </p14:cNvPr>
              <p14:cNvContentPartPr/>
              <p14:nvPr/>
            </p14:nvContentPartPr>
            <p14:xfrm>
              <a:off x="4779502" y="4577216"/>
              <a:ext cx="473040" cy="27000"/>
            </p14:xfrm>
          </p:contentPart>
        </mc:Choice>
        <mc:Fallback>
          <p:pic>
            <p:nvPicPr>
              <p:cNvPr id="47" name="Ink 46">
                <a:extLst>
                  <a:ext uri="{FF2B5EF4-FFF2-40B4-BE49-F238E27FC236}">
                    <a16:creationId xmlns:a16="http://schemas.microsoft.com/office/drawing/2014/main" id="{52DDC187-77CC-5213-8426-1FAF9041956E}"/>
                  </a:ext>
                </a:extLst>
              </p:cNvPr>
              <p:cNvPicPr/>
              <p:nvPr/>
            </p:nvPicPr>
            <p:blipFill>
              <a:blip r:embed="rId24"/>
              <a:stretch>
                <a:fillRect/>
              </a:stretch>
            </p:blipFill>
            <p:spPr>
              <a:xfrm>
                <a:off x="4716502" y="4514216"/>
                <a:ext cx="5986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9" name="Ink 48">
                <a:extLst>
                  <a:ext uri="{FF2B5EF4-FFF2-40B4-BE49-F238E27FC236}">
                    <a16:creationId xmlns:a16="http://schemas.microsoft.com/office/drawing/2014/main" id="{424EAE18-C0B2-AC65-4AA7-6B0FA0DA5918}"/>
                  </a:ext>
                </a:extLst>
              </p14:cNvPr>
              <p14:cNvContentPartPr/>
              <p14:nvPr/>
            </p14:nvContentPartPr>
            <p14:xfrm>
              <a:off x="6820342" y="4593056"/>
              <a:ext cx="681120" cy="720"/>
            </p14:xfrm>
          </p:contentPart>
        </mc:Choice>
        <mc:Fallback>
          <p:pic>
            <p:nvPicPr>
              <p:cNvPr id="49" name="Ink 48">
                <a:extLst>
                  <a:ext uri="{FF2B5EF4-FFF2-40B4-BE49-F238E27FC236}">
                    <a16:creationId xmlns:a16="http://schemas.microsoft.com/office/drawing/2014/main" id="{424EAE18-C0B2-AC65-4AA7-6B0FA0DA5918}"/>
                  </a:ext>
                </a:extLst>
              </p:cNvPr>
              <p:cNvPicPr/>
              <p:nvPr/>
            </p:nvPicPr>
            <p:blipFill>
              <a:blip r:embed="rId26"/>
              <a:stretch>
                <a:fillRect/>
              </a:stretch>
            </p:blipFill>
            <p:spPr>
              <a:xfrm>
                <a:off x="6757702" y="4467056"/>
                <a:ext cx="8067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1" name="Ink 50">
                <a:extLst>
                  <a:ext uri="{FF2B5EF4-FFF2-40B4-BE49-F238E27FC236}">
                    <a16:creationId xmlns:a16="http://schemas.microsoft.com/office/drawing/2014/main" id="{AD43A508-DA8F-BF6A-DA97-986B44479818}"/>
                  </a:ext>
                </a:extLst>
              </p14:cNvPr>
              <p14:cNvContentPartPr/>
              <p14:nvPr/>
            </p14:nvContentPartPr>
            <p14:xfrm>
              <a:off x="6857782" y="2260976"/>
              <a:ext cx="122760" cy="48600"/>
            </p14:xfrm>
          </p:contentPart>
        </mc:Choice>
        <mc:Fallback>
          <p:pic>
            <p:nvPicPr>
              <p:cNvPr id="51" name="Ink 50">
                <a:extLst>
                  <a:ext uri="{FF2B5EF4-FFF2-40B4-BE49-F238E27FC236}">
                    <a16:creationId xmlns:a16="http://schemas.microsoft.com/office/drawing/2014/main" id="{AD43A508-DA8F-BF6A-DA97-986B44479818}"/>
                  </a:ext>
                </a:extLst>
              </p:cNvPr>
              <p:cNvPicPr/>
              <p:nvPr/>
            </p:nvPicPr>
            <p:blipFill>
              <a:blip r:embed="rId28"/>
              <a:stretch>
                <a:fillRect/>
              </a:stretch>
            </p:blipFill>
            <p:spPr>
              <a:xfrm>
                <a:off x="6794782" y="2198336"/>
                <a:ext cx="2484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2" name="Ink 51">
                <a:extLst>
                  <a:ext uri="{FF2B5EF4-FFF2-40B4-BE49-F238E27FC236}">
                    <a16:creationId xmlns:a16="http://schemas.microsoft.com/office/drawing/2014/main" id="{53215CF7-3ECD-90DB-DBF5-5DCB4A9F0AA4}"/>
                  </a:ext>
                </a:extLst>
              </p14:cNvPr>
              <p14:cNvContentPartPr/>
              <p14:nvPr/>
            </p14:nvContentPartPr>
            <p14:xfrm>
              <a:off x="8516302" y="4517096"/>
              <a:ext cx="574560" cy="28440"/>
            </p14:xfrm>
          </p:contentPart>
        </mc:Choice>
        <mc:Fallback>
          <p:pic>
            <p:nvPicPr>
              <p:cNvPr id="52" name="Ink 51">
                <a:extLst>
                  <a:ext uri="{FF2B5EF4-FFF2-40B4-BE49-F238E27FC236}">
                    <a16:creationId xmlns:a16="http://schemas.microsoft.com/office/drawing/2014/main" id="{53215CF7-3ECD-90DB-DBF5-5DCB4A9F0AA4}"/>
                  </a:ext>
                </a:extLst>
              </p:cNvPr>
              <p:cNvPicPr/>
              <p:nvPr/>
            </p:nvPicPr>
            <p:blipFill>
              <a:blip r:embed="rId30"/>
              <a:stretch>
                <a:fillRect/>
              </a:stretch>
            </p:blipFill>
            <p:spPr>
              <a:xfrm>
                <a:off x="8453302" y="4454456"/>
                <a:ext cx="700200" cy="154080"/>
              </a:xfrm>
              <a:prstGeom prst="rect">
                <a:avLst/>
              </a:prstGeom>
            </p:spPr>
          </p:pic>
        </mc:Fallback>
      </mc:AlternateContent>
      <p:sp>
        <p:nvSpPr>
          <p:cNvPr id="30" name="TextBox 29">
            <a:extLst>
              <a:ext uri="{FF2B5EF4-FFF2-40B4-BE49-F238E27FC236}">
                <a16:creationId xmlns:a16="http://schemas.microsoft.com/office/drawing/2014/main" id="{7A0C209A-FBDD-8A49-74AA-8BF7BC526866}"/>
              </a:ext>
            </a:extLst>
          </p:cNvPr>
          <p:cNvSpPr txBox="1"/>
          <p:nvPr/>
        </p:nvSpPr>
        <p:spPr>
          <a:xfrm>
            <a:off x="4218142" y="2853048"/>
            <a:ext cx="1219200" cy="430887"/>
          </a:xfrm>
          <a:prstGeom prst="rect">
            <a:avLst/>
          </a:prstGeom>
          <a:noFill/>
        </p:spPr>
        <p:txBody>
          <a:bodyPr wrap="square" rtlCol="0">
            <a:spAutoFit/>
          </a:bodyPr>
          <a:lstStyle/>
          <a:p>
            <a:r>
              <a:rPr lang="en-US" sz="1100" b="1" dirty="0">
                <a:latin typeface="Microsoft JhengHei" panose="020B0604030504040204" pitchFamily="34" charset="-120"/>
                <a:ea typeface="Microsoft JhengHei" panose="020B0604030504040204" pitchFamily="34" charset="-120"/>
              </a:rPr>
              <a:t>400VDC Power Cable</a:t>
            </a:r>
            <a:endParaRPr lang="en-SG" sz="1100" b="1" dirty="0">
              <a:latin typeface="Microsoft JhengHei" panose="020B0604030504040204" pitchFamily="34" charset="-120"/>
              <a:ea typeface="Microsoft JhengHei" panose="020B0604030504040204" pitchFamily="34" charset="-120"/>
            </a:endParaRPr>
          </a:p>
        </p:txBody>
      </p:sp>
      <p:sp>
        <p:nvSpPr>
          <p:cNvPr id="31" name="TextBox 30">
            <a:extLst>
              <a:ext uri="{FF2B5EF4-FFF2-40B4-BE49-F238E27FC236}">
                <a16:creationId xmlns:a16="http://schemas.microsoft.com/office/drawing/2014/main" id="{6AC2AE93-709F-76FC-7831-AB256FBF99F5}"/>
              </a:ext>
            </a:extLst>
          </p:cNvPr>
          <p:cNvSpPr txBox="1"/>
          <p:nvPr/>
        </p:nvSpPr>
        <p:spPr>
          <a:xfrm>
            <a:off x="2138067" y="4319672"/>
            <a:ext cx="1341495" cy="430887"/>
          </a:xfrm>
          <a:prstGeom prst="rect">
            <a:avLst/>
          </a:prstGeom>
          <a:noFill/>
        </p:spPr>
        <p:txBody>
          <a:bodyPr wrap="square" rtlCol="0">
            <a:spAutoFit/>
          </a:bodyPr>
          <a:lstStyle/>
          <a:p>
            <a:r>
              <a:rPr lang="en-US" sz="1100" b="1" dirty="0">
                <a:latin typeface="Microsoft JhengHei" panose="020B0604030504040204" pitchFamily="34" charset="-120"/>
                <a:ea typeface="Microsoft JhengHei" panose="020B0604030504040204" pitchFamily="34" charset="-120"/>
              </a:rPr>
              <a:t>2D Image Detection Sonar </a:t>
            </a:r>
            <a:endParaRPr lang="en-SG" sz="1100" b="1" dirty="0">
              <a:latin typeface="Microsoft JhengHei" panose="020B0604030504040204" pitchFamily="34" charset="-120"/>
              <a:ea typeface="Microsoft JhengHei" panose="020B0604030504040204" pitchFamily="34" charset="-120"/>
            </a:endParaRPr>
          </a:p>
        </p:txBody>
      </p:sp>
      <p:sp>
        <p:nvSpPr>
          <p:cNvPr id="33" name="TextBox 32">
            <a:extLst>
              <a:ext uri="{FF2B5EF4-FFF2-40B4-BE49-F238E27FC236}">
                <a16:creationId xmlns:a16="http://schemas.microsoft.com/office/drawing/2014/main" id="{22345076-5759-6685-FE9D-7AE73F81F55F}"/>
              </a:ext>
            </a:extLst>
          </p:cNvPr>
          <p:cNvSpPr txBox="1"/>
          <p:nvPr/>
        </p:nvSpPr>
        <p:spPr>
          <a:xfrm>
            <a:off x="4280895" y="4477578"/>
            <a:ext cx="1219200" cy="261610"/>
          </a:xfrm>
          <a:prstGeom prst="rect">
            <a:avLst/>
          </a:prstGeom>
          <a:noFill/>
        </p:spPr>
        <p:txBody>
          <a:bodyPr wrap="square" rtlCol="0">
            <a:spAutoFit/>
          </a:bodyPr>
          <a:lstStyle/>
          <a:p>
            <a:r>
              <a:rPr lang="en-US" sz="1100" b="1" dirty="0">
                <a:latin typeface="Microsoft JhengHei" panose="020B0604030504040204" pitchFamily="34" charset="-120"/>
                <a:ea typeface="Microsoft JhengHei" panose="020B0604030504040204" pitchFamily="34" charset="-120"/>
              </a:rPr>
              <a:t>ROV </a:t>
            </a:r>
            <a:r>
              <a:rPr lang="en-SG" sz="1100" b="1" dirty="0">
                <a:latin typeface="Microsoft JhengHei" panose="020B0604030504040204" pitchFamily="34" charset="-120"/>
                <a:ea typeface="Microsoft JhengHei" panose="020B0604030504040204" pitchFamily="34" charset="-120"/>
              </a:rPr>
              <a:t>Main Unit</a:t>
            </a:r>
          </a:p>
        </p:txBody>
      </p:sp>
      <p:sp>
        <p:nvSpPr>
          <p:cNvPr id="28" name="TextBox 27">
            <a:extLst>
              <a:ext uri="{FF2B5EF4-FFF2-40B4-BE49-F238E27FC236}">
                <a16:creationId xmlns:a16="http://schemas.microsoft.com/office/drawing/2014/main" id="{0CD628F7-0104-CC4D-CACC-065FEE1E853D}"/>
              </a:ext>
            </a:extLst>
          </p:cNvPr>
          <p:cNvSpPr txBox="1"/>
          <p:nvPr/>
        </p:nvSpPr>
        <p:spPr>
          <a:xfrm>
            <a:off x="6550835" y="2219984"/>
            <a:ext cx="770134" cy="400110"/>
          </a:xfrm>
          <a:prstGeom prst="rect">
            <a:avLst/>
          </a:prstGeom>
          <a:noFill/>
        </p:spPr>
        <p:txBody>
          <a:bodyPr wrap="square" rtlCol="0">
            <a:spAutoFit/>
          </a:bodyPr>
          <a:lstStyle/>
          <a:p>
            <a:r>
              <a:rPr lang="en-US" sz="1000" b="1" dirty="0">
                <a:latin typeface="Microsoft JhengHei" panose="020B0604030504040204" pitchFamily="34" charset="-120"/>
                <a:ea typeface="Microsoft JhengHei" panose="020B0604030504040204" pitchFamily="34" charset="-120"/>
              </a:rPr>
              <a:t>Network</a:t>
            </a:r>
          </a:p>
          <a:p>
            <a:r>
              <a:rPr lang="en-US" sz="1000" b="1" dirty="0">
                <a:latin typeface="Microsoft JhengHei" panose="020B0604030504040204" pitchFamily="34" charset="-120"/>
                <a:ea typeface="Microsoft JhengHei" panose="020B0604030504040204" pitchFamily="34" charset="-120"/>
              </a:rPr>
              <a:t> Cable</a:t>
            </a:r>
            <a:endParaRPr lang="en-SG" sz="1000" b="1" dirty="0">
              <a:latin typeface="Microsoft JhengHei" panose="020B0604030504040204" pitchFamily="34" charset="-120"/>
              <a:ea typeface="Microsoft JhengHei" panose="020B0604030504040204" pitchFamily="34" charset="-120"/>
            </a:endParaRPr>
          </a:p>
        </p:txBody>
      </p:sp>
      <p:sp>
        <p:nvSpPr>
          <p:cNvPr id="29" name="TextBox 28">
            <a:extLst>
              <a:ext uri="{FF2B5EF4-FFF2-40B4-BE49-F238E27FC236}">
                <a16:creationId xmlns:a16="http://schemas.microsoft.com/office/drawing/2014/main" id="{14D86ACB-E746-EDEF-BA23-E3CFCE0C6B52}"/>
              </a:ext>
            </a:extLst>
          </p:cNvPr>
          <p:cNvSpPr txBox="1"/>
          <p:nvPr/>
        </p:nvSpPr>
        <p:spPr>
          <a:xfrm>
            <a:off x="7750354" y="803854"/>
            <a:ext cx="1219200" cy="600164"/>
          </a:xfrm>
          <a:prstGeom prst="rect">
            <a:avLst/>
          </a:prstGeom>
          <a:noFill/>
        </p:spPr>
        <p:txBody>
          <a:bodyPr wrap="square" rtlCol="0">
            <a:spAutoFit/>
          </a:bodyPr>
          <a:lstStyle/>
          <a:p>
            <a:r>
              <a:rPr lang="en-US" sz="1100" b="1" dirty="0">
                <a:latin typeface="Microsoft JhengHei" panose="020B0604030504040204" pitchFamily="34" charset="-120"/>
                <a:ea typeface="Microsoft JhengHei" panose="020B0604030504040204" pitchFamily="34" charset="-120"/>
              </a:rPr>
              <a:t>Industrial Computer and Display Unit</a:t>
            </a:r>
            <a:endParaRPr lang="en-SG" sz="1100" b="1" dirty="0">
              <a:latin typeface="Microsoft JhengHei" panose="020B0604030504040204" pitchFamily="34" charset="-120"/>
              <a:ea typeface="Microsoft JhengHei" panose="020B0604030504040204" pitchFamily="34" charset="-120"/>
            </a:endParaRPr>
          </a:p>
        </p:txBody>
      </p:sp>
      <p:sp>
        <p:nvSpPr>
          <p:cNvPr id="32" name="TextBox 31">
            <a:extLst>
              <a:ext uri="{FF2B5EF4-FFF2-40B4-BE49-F238E27FC236}">
                <a16:creationId xmlns:a16="http://schemas.microsoft.com/office/drawing/2014/main" id="{A015C625-AB0B-61E9-75D8-FCE93F5A0507}"/>
              </a:ext>
            </a:extLst>
          </p:cNvPr>
          <p:cNvSpPr txBox="1"/>
          <p:nvPr/>
        </p:nvSpPr>
        <p:spPr>
          <a:xfrm>
            <a:off x="6673326" y="4333158"/>
            <a:ext cx="1219200" cy="430887"/>
          </a:xfrm>
          <a:prstGeom prst="rect">
            <a:avLst/>
          </a:prstGeom>
          <a:noFill/>
        </p:spPr>
        <p:txBody>
          <a:bodyPr wrap="square" rtlCol="0">
            <a:spAutoFit/>
          </a:bodyPr>
          <a:lstStyle/>
          <a:p>
            <a:r>
              <a:rPr lang="en-US" sz="1100" b="1" dirty="0">
                <a:latin typeface="Microsoft JhengHei" panose="020B0604030504040204" pitchFamily="34" charset="-120"/>
                <a:ea typeface="Microsoft JhengHei" panose="020B0604030504040204" pitchFamily="34" charset="-120"/>
              </a:rPr>
              <a:t>Outdoor Power Bank</a:t>
            </a:r>
            <a:endParaRPr lang="en-SG" sz="1100" b="1" dirty="0">
              <a:latin typeface="Microsoft JhengHei" panose="020B0604030504040204" pitchFamily="34" charset="-120"/>
              <a:ea typeface="Microsoft JhengHei" panose="020B0604030504040204" pitchFamily="34" charset="-120"/>
            </a:endParaRPr>
          </a:p>
        </p:txBody>
      </p:sp>
      <p:sp>
        <p:nvSpPr>
          <p:cNvPr id="34" name="TextBox 33">
            <a:extLst>
              <a:ext uri="{FF2B5EF4-FFF2-40B4-BE49-F238E27FC236}">
                <a16:creationId xmlns:a16="http://schemas.microsoft.com/office/drawing/2014/main" id="{202EAA9B-BBDE-C726-FEB0-D38CE2724F7F}"/>
              </a:ext>
            </a:extLst>
          </p:cNvPr>
          <p:cNvSpPr txBox="1"/>
          <p:nvPr/>
        </p:nvSpPr>
        <p:spPr>
          <a:xfrm>
            <a:off x="8391448" y="4152896"/>
            <a:ext cx="1219200" cy="600164"/>
          </a:xfrm>
          <a:prstGeom prst="rect">
            <a:avLst/>
          </a:prstGeom>
          <a:noFill/>
        </p:spPr>
        <p:txBody>
          <a:bodyPr wrap="square" rtlCol="0">
            <a:spAutoFit/>
          </a:bodyPr>
          <a:lstStyle/>
          <a:p>
            <a:r>
              <a:rPr lang="en-US" sz="1100" b="1" dirty="0">
                <a:latin typeface="Microsoft JhengHei" panose="020B0604030504040204" pitchFamily="34" charset="-120"/>
                <a:ea typeface="Microsoft JhengHei" panose="020B0604030504040204" pitchFamily="34" charset="-120"/>
              </a:rPr>
              <a:t>Handheld Remote Control</a:t>
            </a:r>
            <a:endParaRPr lang="en-SG" sz="1100" b="1" dirty="0">
              <a:latin typeface="Microsoft JhengHei" panose="020B0604030504040204" pitchFamily="34" charset="-120"/>
              <a:ea typeface="Microsoft JhengHei" panose="020B0604030504040204" pitchFamily="34" charset="-120"/>
            </a:endParaRPr>
          </a:p>
        </p:txBody>
      </p:sp>
      <mc:AlternateContent xmlns:mc="http://schemas.openxmlformats.org/markup-compatibility/2006">
        <mc:Choice xmlns:p14="http://schemas.microsoft.com/office/powerpoint/2010/main" Requires="p14">
          <p:contentPart p14:bwMode="auto" r:id="rId31">
            <p14:nvContentPartPr>
              <p14:cNvPr id="55" name="Ink 54">
                <a:extLst>
                  <a:ext uri="{FF2B5EF4-FFF2-40B4-BE49-F238E27FC236}">
                    <a16:creationId xmlns:a16="http://schemas.microsoft.com/office/drawing/2014/main" id="{61EB71C6-2172-20B3-DB51-C791E4DCE9C8}"/>
                  </a:ext>
                </a:extLst>
              </p14:cNvPr>
              <p14:cNvContentPartPr/>
              <p14:nvPr/>
            </p14:nvContentPartPr>
            <p14:xfrm>
              <a:off x="5653582" y="3018056"/>
              <a:ext cx="353880" cy="28800"/>
            </p14:xfrm>
          </p:contentPart>
        </mc:Choice>
        <mc:Fallback>
          <p:pic>
            <p:nvPicPr>
              <p:cNvPr id="55" name="Ink 54">
                <a:extLst>
                  <a:ext uri="{FF2B5EF4-FFF2-40B4-BE49-F238E27FC236}">
                    <a16:creationId xmlns:a16="http://schemas.microsoft.com/office/drawing/2014/main" id="{61EB71C6-2172-20B3-DB51-C791E4DCE9C8}"/>
                  </a:ext>
                </a:extLst>
              </p:cNvPr>
              <p:cNvPicPr/>
              <p:nvPr/>
            </p:nvPicPr>
            <p:blipFill>
              <a:blip r:embed="rId32"/>
              <a:stretch>
                <a:fillRect/>
              </a:stretch>
            </p:blipFill>
            <p:spPr>
              <a:xfrm>
                <a:off x="5590582" y="2955416"/>
                <a:ext cx="479520" cy="154440"/>
              </a:xfrm>
              <a:prstGeom prst="rect">
                <a:avLst/>
              </a:prstGeom>
            </p:spPr>
          </p:pic>
        </mc:Fallback>
      </mc:AlternateContent>
      <p:sp>
        <p:nvSpPr>
          <p:cNvPr id="54" name="TextBox 53">
            <a:extLst>
              <a:ext uri="{FF2B5EF4-FFF2-40B4-BE49-F238E27FC236}">
                <a16:creationId xmlns:a16="http://schemas.microsoft.com/office/drawing/2014/main" id="{9F0D649F-991F-B6E8-951B-60EB0173DBA2}"/>
              </a:ext>
            </a:extLst>
          </p:cNvPr>
          <p:cNvSpPr txBox="1"/>
          <p:nvPr/>
        </p:nvSpPr>
        <p:spPr>
          <a:xfrm>
            <a:off x="5505411" y="2955702"/>
            <a:ext cx="761782" cy="246221"/>
          </a:xfrm>
          <a:prstGeom prst="rect">
            <a:avLst/>
          </a:prstGeom>
          <a:noFill/>
        </p:spPr>
        <p:txBody>
          <a:bodyPr wrap="square" rtlCol="0">
            <a:spAutoFit/>
          </a:bodyPr>
          <a:lstStyle/>
          <a:p>
            <a:r>
              <a:rPr lang="en-SG" sz="1000" b="1" dirty="0">
                <a:latin typeface="Microsoft JhengHei" panose="020B0604030504040204" pitchFamily="34" charset="-120"/>
                <a:ea typeface="Microsoft JhengHei" panose="020B0604030504040204" pitchFamily="34" charset="-120"/>
              </a:rPr>
              <a:t>220VAC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object 6"/>
          <p:cNvGrpSpPr/>
          <p:nvPr/>
        </p:nvGrpSpPr>
        <p:grpSpPr>
          <a:xfrm>
            <a:off x="43815" y="88900"/>
            <a:ext cx="317500" cy="270510"/>
            <a:chOff x="43815" y="88900"/>
            <a:chExt cx="317500" cy="270510"/>
          </a:xfrm>
        </p:grpSpPr>
        <p:sp>
          <p:nvSpPr>
            <p:cNvPr id="7" name="object 7"/>
            <p:cNvSpPr/>
            <p:nvPr/>
          </p:nvSpPr>
          <p:spPr>
            <a:xfrm>
              <a:off x="43815" y="92710"/>
              <a:ext cx="317500" cy="266700"/>
            </a:xfrm>
            <a:custGeom>
              <a:avLst/>
              <a:gdLst/>
              <a:ahLst/>
              <a:cxnLst/>
              <a:rect l="l" t="t" r="r" b="b"/>
              <a:pathLst>
                <a:path w="317500" h="266700">
                  <a:moveTo>
                    <a:pt x="317500" y="266700"/>
                  </a:moveTo>
                  <a:lnTo>
                    <a:pt x="0" y="266700"/>
                  </a:lnTo>
                  <a:lnTo>
                    <a:pt x="0" y="0"/>
                  </a:lnTo>
                  <a:lnTo>
                    <a:pt x="317500" y="0"/>
                  </a:lnTo>
                  <a:lnTo>
                    <a:pt x="317500" y="6350"/>
                  </a:lnTo>
                  <a:lnTo>
                    <a:pt x="12700" y="6350"/>
                  </a:lnTo>
                  <a:lnTo>
                    <a:pt x="6350" y="12700"/>
                  </a:lnTo>
                  <a:lnTo>
                    <a:pt x="12700" y="12700"/>
                  </a:lnTo>
                  <a:lnTo>
                    <a:pt x="12700" y="254000"/>
                  </a:lnTo>
                  <a:lnTo>
                    <a:pt x="6350" y="254000"/>
                  </a:lnTo>
                  <a:lnTo>
                    <a:pt x="12700" y="260350"/>
                  </a:lnTo>
                  <a:lnTo>
                    <a:pt x="317500" y="260350"/>
                  </a:lnTo>
                  <a:lnTo>
                    <a:pt x="317500" y="266700"/>
                  </a:lnTo>
                  <a:close/>
                </a:path>
                <a:path w="317500" h="266700">
                  <a:moveTo>
                    <a:pt x="12700" y="12700"/>
                  </a:moveTo>
                  <a:lnTo>
                    <a:pt x="6350" y="12700"/>
                  </a:lnTo>
                  <a:lnTo>
                    <a:pt x="12700" y="6350"/>
                  </a:lnTo>
                  <a:lnTo>
                    <a:pt x="12700" y="12700"/>
                  </a:lnTo>
                  <a:close/>
                </a:path>
                <a:path w="317500" h="266700">
                  <a:moveTo>
                    <a:pt x="304800" y="12700"/>
                  </a:moveTo>
                  <a:lnTo>
                    <a:pt x="12700" y="12700"/>
                  </a:lnTo>
                  <a:lnTo>
                    <a:pt x="12700" y="6350"/>
                  </a:lnTo>
                  <a:lnTo>
                    <a:pt x="304800" y="6350"/>
                  </a:lnTo>
                  <a:lnTo>
                    <a:pt x="304800" y="12700"/>
                  </a:lnTo>
                  <a:close/>
                </a:path>
                <a:path w="317500" h="266700">
                  <a:moveTo>
                    <a:pt x="304800" y="260350"/>
                  </a:moveTo>
                  <a:lnTo>
                    <a:pt x="304800" y="6350"/>
                  </a:lnTo>
                  <a:lnTo>
                    <a:pt x="311150" y="12700"/>
                  </a:lnTo>
                  <a:lnTo>
                    <a:pt x="317500" y="12700"/>
                  </a:lnTo>
                  <a:lnTo>
                    <a:pt x="317500" y="254000"/>
                  </a:lnTo>
                  <a:lnTo>
                    <a:pt x="311150" y="254000"/>
                  </a:lnTo>
                  <a:lnTo>
                    <a:pt x="304800" y="260350"/>
                  </a:lnTo>
                  <a:close/>
                </a:path>
                <a:path w="317500" h="266700">
                  <a:moveTo>
                    <a:pt x="317500" y="12700"/>
                  </a:moveTo>
                  <a:lnTo>
                    <a:pt x="311150" y="12700"/>
                  </a:lnTo>
                  <a:lnTo>
                    <a:pt x="304800" y="6350"/>
                  </a:lnTo>
                  <a:lnTo>
                    <a:pt x="317500" y="6350"/>
                  </a:lnTo>
                  <a:lnTo>
                    <a:pt x="317500" y="12700"/>
                  </a:lnTo>
                  <a:close/>
                </a:path>
                <a:path w="317500" h="266700">
                  <a:moveTo>
                    <a:pt x="12700" y="260350"/>
                  </a:moveTo>
                  <a:lnTo>
                    <a:pt x="6350" y="254000"/>
                  </a:lnTo>
                  <a:lnTo>
                    <a:pt x="12700" y="254000"/>
                  </a:lnTo>
                  <a:lnTo>
                    <a:pt x="12700" y="260350"/>
                  </a:lnTo>
                  <a:close/>
                </a:path>
                <a:path w="317500" h="266700">
                  <a:moveTo>
                    <a:pt x="304800" y="260350"/>
                  </a:moveTo>
                  <a:lnTo>
                    <a:pt x="12700" y="260350"/>
                  </a:lnTo>
                  <a:lnTo>
                    <a:pt x="12700" y="254000"/>
                  </a:lnTo>
                  <a:lnTo>
                    <a:pt x="304800" y="254000"/>
                  </a:lnTo>
                  <a:lnTo>
                    <a:pt x="304800" y="260350"/>
                  </a:lnTo>
                  <a:close/>
                </a:path>
                <a:path w="317500" h="266700">
                  <a:moveTo>
                    <a:pt x="317500" y="260350"/>
                  </a:moveTo>
                  <a:lnTo>
                    <a:pt x="304800" y="260350"/>
                  </a:lnTo>
                  <a:lnTo>
                    <a:pt x="311150" y="254000"/>
                  </a:lnTo>
                  <a:lnTo>
                    <a:pt x="317500" y="254000"/>
                  </a:lnTo>
                  <a:lnTo>
                    <a:pt x="317500" y="260350"/>
                  </a:lnTo>
                  <a:close/>
                </a:path>
              </a:pathLst>
            </a:custGeom>
            <a:solidFill>
              <a:srgbClr val="FFFFFF"/>
            </a:solidFill>
          </p:spPr>
          <p:txBody>
            <a:bodyPr wrap="square" lIns="0" tIns="0" rIns="0" bIns="0" rtlCol="0"/>
            <a:lstStyle/>
            <a:p>
              <a:endParaRPr/>
            </a:p>
          </p:txBody>
        </p:sp>
        <p:sp>
          <p:nvSpPr>
            <p:cNvPr id="8" name="object 8"/>
            <p:cNvSpPr/>
            <p:nvPr/>
          </p:nvSpPr>
          <p:spPr>
            <a:xfrm>
              <a:off x="43815" y="88899"/>
              <a:ext cx="228600" cy="215900"/>
            </a:xfrm>
            <a:custGeom>
              <a:avLst/>
              <a:gdLst/>
              <a:ahLst/>
              <a:cxnLst/>
              <a:rect l="l" t="t" r="r" b="b"/>
              <a:pathLst>
                <a:path w="228600" h="215900">
                  <a:moveTo>
                    <a:pt x="228600" y="0"/>
                  </a:moveTo>
                  <a:lnTo>
                    <a:pt x="0" y="0"/>
                  </a:lnTo>
                  <a:lnTo>
                    <a:pt x="0" y="215900"/>
                  </a:lnTo>
                  <a:lnTo>
                    <a:pt x="228600" y="215900"/>
                  </a:lnTo>
                  <a:lnTo>
                    <a:pt x="228600" y="209550"/>
                  </a:lnTo>
                  <a:lnTo>
                    <a:pt x="228600" y="203200"/>
                  </a:lnTo>
                  <a:lnTo>
                    <a:pt x="228600" y="12700"/>
                  </a:lnTo>
                  <a:lnTo>
                    <a:pt x="228600" y="6350"/>
                  </a:lnTo>
                  <a:lnTo>
                    <a:pt x="228600" y="0"/>
                  </a:lnTo>
                  <a:close/>
                </a:path>
              </a:pathLst>
            </a:custGeom>
            <a:solidFill>
              <a:srgbClr val="F7A000"/>
            </a:solidFill>
          </p:spPr>
          <p:txBody>
            <a:bodyPr wrap="square" lIns="0" tIns="0" rIns="0" bIns="0" rtlCol="0"/>
            <a:lstStyle/>
            <a:p>
              <a:endParaRPr/>
            </a:p>
          </p:txBody>
        </p:sp>
      </p:grpSp>
      <p:pic>
        <p:nvPicPr>
          <p:cNvPr id="9" name="object 9"/>
          <p:cNvPicPr/>
          <p:nvPr/>
        </p:nvPicPr>
        <p:blipFill>
          <a:blip r:embed="rId2" cstate="print"/>
          <a:stretch>
            <a:fillRect/>
          </a:stretch>
        </p:blipFill>
        <p:spPr>
          <a:xfrm>
            <a:off x="10556747" y="301752"/>
            <a:ext cx="1175003" cy="566927"/>
          </a:xfrm>
          <a:prstGeom prst="rect">
            <a:avLst/>
          </a:prstGeom>
        </p:spPr>
      </p:pic>
      <p:sp>
        <p:nvSpPr>
          <p:cNvPr id="10" name="object 10"/>
          <p:cNvSpPr txBox="1"/>
          <p:nvPr/>
        </p:nvSpPr>
        <p:spPr>
          <a:xfrm>
            <a:off x="264159" y="299084"/>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a:latin typeface="Arial"/>
              <a:cs typeface="Arial"/>
            </a:endParaRPr>
          </a:p>
          <a:p>
            <a:pPr marL="59055">
              <a:lnSpc>
                <a:spcPts val="2860"/>
              </a:lnSpc>
            </a:pPr>
            <a:r>
              <a:rPr sz="2400" b="1" spc="-25" dirty="0">
                <a:solidFill>
                  <a:srgbClr val="F5A000"/>
                </a:solidFill>
                <a:latin typeface="Arial"/>
                <a:cs typeface="Arial"/>
              </a:rPr>
              <a:t>1.2</a:t>
            </a:r>
            <a:endParaRPr sz="2400">
              <a:latin typeface="Arial"/>
              <a:cs typeface="Arial"/>
            </a:endParaRPr>
          </a:p>
        </p:txBody>
      </p:sp>
      <p:grpSp>
        <p:nvGrpSpPr>
          <p:cNvPr id="12" name="object 12"/>
          <p:cNvGrpSpPr/>
          <p:nvPr/>
        </p:nvGrpSpPr>
        <p:grpSpPr>
          <a:xfrm>
            <a:off x="422148" y="1083563"/>
            <a:ext cx="5689600" cy="5707380"/>
            <a:chOff x="422148" y="1083563"/>
            <a:chExt cx="5689600" cy="5707380"/>
          </a:xfrm>
        </p:grpSpPr>
        <p:pic>
          <p:nvPicPr>
            <p:cNvPr id="13" name="object 13"/>
            <p:cNvPicPr/>
            <p:nvPr/>
          </p:nvPicPr>
          <p:blipFill>
            <a:blip r:embed="rId3" cstate="print"/>
            <a:stretch>
              <a:fillRect/>
            </a:stretch>
          </p:blipFill>
          <p:spPr>
            <a:xfrm>
              <a:off x="422148" y="1083563"/>
              <a:ext cx="5689092" cy="3118104"/>
            </a:xfrm>
            <a:prstGeom prst="rect">
              <a:avLst/>
            </a:prstGeom>
          </p:spPr>
        </p:pic>
        <p:pic>
          <p:nvPicPr>
            <p:cNvPr id="14" name="object 14"/>
            <p:cNvPicPr/>
            <p:nvPr/>
          </p:nvPicPr>
          <p:blipFill>
            <a:blip r:embed="rId4" cstate="print"/>
            <a:stretch>
              <a:fillRect/>
            </a:stretch>
          </p:blipFill>
          <p:spPr>
            <a:xfrm>
              <a:off x="513588" y="4134612"/>
              <a:ext cx="5317236" cy="2656332"/>
            </a:xfrm>
            <a:prstGeom prst="rect">
              <a:avLst/>
            </a:prstGeom>
          </p:spPr>
        </p:pic>
      </p:grpSp>
      <p:sp>
        <p:nvSpPr>
          <p:cNvPr id="11" name="object 11"/>
          <p:cNvSpPr txBox="1">
            <a:spLocks noGrp="1"/>
          </p:cNvSpPr>
          <p:nvPr>
            <p:ph type="title"/>
          </p:nvPr>
        </p:nvSpPr>
        <p:spPr>
          <a:xfrm>
            <a:off x="1167739" y="418338"/>
            <a:ext cx="4623461" cy="443070"/>
          </a:xfrm>
          <a:prstGeom prst="rect">
            <a:avLst/>
          </a:prstGeom>
        </p:spPr>
        <p:txBody>
          <a:bodyPr vert="horz" wrap="square" lIns="0" tIns="12065" rIns="0" bIns="0" rtlCol="0">
            <a:spAutoFit/>
          </a:bodyPr>
          <a:lstStyle/>
          <a:p>
            <a:pPr marL="12700">
              <a:lnSpc>
                <a:spcPct val="100000"/>
              </a:lnSpc>
              <a:spcBef>
                <a:spcPts val="95"/>
              </a:spcBef>
            </a:pPr>
            <a:r>
              <a:rPr lang="en-SG" altLang="zh-CN" spc="-30" dirty="0"/>
              <a:t>Shenlong ROV Main Unit</a:t>
            </a:r>
            <a:endParaRPr lang="zh-CN" altLang="en-US" spc="-40" dirty="0"/>
          </a:p>
        </p:txBody>
      </p:sp>
      <p:sp>
        <p:nvSpPr>
          <p:cNvPr id="15" name="object 15"/>
          <p:cNvSpPr txBox="1"/>
          <p:nvPr/>
        </p:nvSpPr>
        <p:spPr>
          <a:xfrm>
            <a:off x="7528559" y="1437005"/>
            <a:ext cx="4276090" cy="3643946"/>
          </a:xfrm>
          <a:prstGeom prst="rect">
            <a:avLst/>
          </a:prstGeom>
        </p:spPr>
        <p:txBody>
          <a:bodyPr vert="horz" wrap="square" lIns="0" tIns="12065" rIns="0" bIns="0" rtlCol="0">
            <a:spAutoFit/>
          </a:bodyPr>
          <a:lstStyle/>
          <a:p>
            <a:pPr marL="12700">
              <a:lnSpc>
                <a:spcPct val="100000"/>
              </a:lnSpc>
              <a:spcBef>
                <a:spcPts val="95"/>
              </a:spcBef>
            </a:pPr>
            <a:r>
              <a:rPr lang="en-SG" sz="1600" b="1" spc="-35" dirty="0">
                <a:solidFill>
                  <a:srgbClr val="F5A000"/>
                </a:solidFill>
                <a:latin typeface="Microsoft YaHei"/>
                <a:cs typeface="Microsoft YaHei"/>
              </a:rPr>
              <a:t>Features</a:t>
            </a:r>
            <a:r>
              <a:rPr sz="1600" b="1" spc="-35" dirty="0">
                <a:solidFill>
                  <a:srgbClr val="F5A000"/>
                </a:solidFill>
                <a:latin typeface="Microsoft YaHei"/>
                <a:cs typeface="Microsoft YaHei"/>
              </a:rPr>
              <a:t>：</a:t>
            </a:r>
            <a:endParaRPr sz="1600" dirty="0">
              <a:latin typeface="Microsoft YaHei"/>
              <a:cs typeface="Microsoft YaHei"/>
            </a:endParaRPr>
          </a:p>
          <a:p>
            <a:pPr marL="297815" indent="-285115">
              <a:lnSpc>
                <a:spcPct val="100000"/>
              </a:lnSpc>
              <a:spcBef>
                <a:spcPts val="2360"/>
              </a:spcBef>
              <a:buFont typeface="Wingdings"/>
              <a:buChar char=""/>
              <a:tabLst>
                <a:tab pos="297815" algn="l"/>
              </a:tabLst>
            </a:pPr>
            <a:r>
              <a:rPr lang="en-US" sz="1200" b="1" dirty="0">
                <a:latin typeface="Microsoft YaHei" panose="020B0503020204020204" pitchFamily="34" charset="-122"/>
                <a:ea typeface="Microsoft YaHei" panose="020B0503020204020204" pitchFamily="34" charset="-122"/>
              </a:rPr>
              <a:t>High Power Output: Maximum 4.8kW</a:t>
            </a:r>
          </a:p>
          <a:p>
            <a:pPr marL="297815" indent="-285115">
              <a:lnSpc>
                <a:spcPct val="100000"/>
              </a:lnSpc>
              <a:spcBef>
                <a:spcPts val="2360"/>
              </a:spcBef>
              <a:buFont typeface="Wingdings"/>
              <a:buChar char=""/>
              <a:tabLst>
                <a:tab pos="297815" algn="l"/>
              </a:tabLst>
            </a:pPr>
            <a:r>
              <a:rPr lang="en-US" sz="1200" b="1" dirty="0">
                <a:latin typeface="Microsoft YaHei" panose="020B0503020204020204" pitchFamily="34" charset="-122"/>
                <a:ea typeface="Microsoft YaHei" panose="020B0503020204020204" pitchFamily="34" charset="-122"/>
              </a:rPr>
              <a:t>High Load Capacity: Up to 10kgf</a:t>
            </a:r>
          </a:p>
          <a:p>
            <a:pPr marL="297815" indent="-285115">
              <a:lnSpc>
                <a:spcPct val="100000"/>
              </a:lnSpc>
              <a:spcBef>
                <a:spcPts val="2360"/>
              </a:spcBef>
              <a:buFont typeface="Wingdings"/>
              <a:buChar char=""/>
              <a:tabLst>
                <a:tab pos="297815" algn="l"/>
              </a:tabLst>
            </a:pPr>
            <a:r>
              <a:rPr lang="en-SG" sz="1200" b="1" dirty="0">
                <a:latin typeface="Microsoft YaHei" panose="020B0503020204020204" pitchFamily="34" charset="-122"/>
                <a:ea typeface="Microsoft YaHei" panose="020B0503020204020204" pitchFamily="34" charset="-122"/>
              </a:rPr>
              <a:t>Modular Design: Flexible combination, easy maintenance</a:t>
            </a:r>
          </a:p>
          <a:p>
            <a:pPr marL="297815" indent="-285115">
              <a:lnSpc>
                <a:spcPct val="100000"/>
              </a:lnSpc>
              <a:spcBef>
                <a:spcPts val="2360"/>
              </a:spcBef>
              <a:buFont typeface="Wingdings"/>
              <a:buChar char=""/>
              <a:tabLst>
                <a:tab pos="297815" algn="l"/>
              </a:tabLst>
            </a:pPr>
            <a:r>
              <a:rPr lang="en-US" sz="1200" b="1" dirty="0">
                <a:latin typeface="Microsoft YaHei" panose="020B0503020204020204" pitchFamily="34" charset="-122"/>
                <a:ea typeface="Microsoft YaHei" panose="020B0503020204020204" pitchFamily="34" charset="-122"/>
              </a:rPr>
              <a:t>High Expandability: Reserved universal power and communication interfaces</a:t>
            </a:r>
          </a:p>
          <a:p>
            <a:pPr marL="297815" indent="-285115">
              <a:lnSpc>
                <a:spcPct val="100000"/>
              </a:lnSpc>
              <a:spcBef>
                <a:spcPts val="2360"/>
              </a:spcBef>
              <a:buFont typeface="Wingdings"/>
              <a:buChar char=""/>
              <a:tabLst>
                <a:tab pos="297815" algn="l"/>
              </a:tabLst>
            </a:pPr>
            <a:r>
              <a:rPr lang="en-US" sz="1200" b="1" dirty="0">
                <a:latin typeface="Microsoft YaHei" panose="020B0503020204020204" pitchFamily="34" charset="-122"/>
                <a:ea typeface="Microsoft YaHei" panose="020B0503020204020204" pitchFamily="34" charset="-122"/>
              </a:rPr>
              <a:t>Precision Control: Equipped with advanced motion control algorithms, enabling autonomous depth holding, heading locking, and position locking (automatic current resistance)</a:t>
            </a:r>
            <a:endParaRPr sz="1200" b="1" dirty="0">
              <a:latin typeface="Microsoft YaHei" panose="020B0503020204020204" pitchFamily="34" charset="-122"/>
              <a:ea typeface="Microsoft YaHei" panose="020B0503020204020204" pitchFamily="34" charset="-122"/>
              <a:cs typeface="Microsoft YaHei"/>
            </a:endParaRPr>
          </a:p>
        </p:txBody>
      </p:sp>
      <mc:AlternateContent xmlns:mc="http://schemas.openxmlformats.org/markup-compatibility/2006">
        <mc:Choice xmlns:p14="http://schemas.microsoft.com/office/powerpoint/2010/main" Requires="p14">
          <p:contentPart p14:bwMode="auto" r:id="rId5">
            <p14:nvContentPartPr>
              <p14:cNvPr id="29" name="Ink 28">
                <a:extLst>
                  <a:ext uri="{FF2B5EF4-FFF2-40B4-BE49-F238E27FC236}">
                    <a16:creationId xmlns:a16="http://schemas.microsoft.com/office/drawing/2014/main" id="{07BB2D4C-CD35-454E-DF32-7194643C3EED}"/>
                  </a:ext>
                </a:extLst>
              </p14:cNvPr>
              <p14:cNvContentPartPr/>
              <p14:nvPr/>
            </p14:nvContentPartPr>
            <p14:xfrm>
              <a:off x="568582" y="1291856"/>
              <a:ext cx="393840" cy="10800"/>
            </p14:xfrm>
          </p:contentPart>
        </mc:Choice>
        <mc:Fallback>
          <p:pic>
            <p:nvPicPr>
              <p:cNvPr id="29" name="Ink 28">
                <a:extLst>
                  <a:ext uri="{FF2B5EF4-FFF2-40B4-BE49-F238E27FC236}">
                    <a16:creationId xmlns:a16="http://schemas.microsoft.com/office/drawing/2014/main" id="{07BB2D4C-CD35-454E-DF32-7194643C3EED}"/>
                  </a:ext>
                </a:extLst>
              </p:cNvPr>
              <p:cNvPicPr/>
              <p:nvPr/>
            </p:nvPicPr>
            <p:blipFill>
              <a:blip r:embed="rId6"/>
              <a:stretch>
                <a:fillRect/>
              </a:stretch>
            </p:blipFill>
            <p:spPr>
              <a:xfrm>
                <a:off x="505582" y="1228856"/>
                <a:ext cx="5194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1" name="Ink 30">
                <a:extLst>
                  <a:ext uri="{FF2B5EF4-FFF2-40B4-BE49-F238E27FC236}">
                    <a16:creationId xmlns:a16="http://schemas.microsoft.com/office/drawing/2014/main" id="{A03047C8-D074-F708-92FE-B85AE94957E9}"/>
                  </a:ext>
                </a:extLst>
              </p14:cNvPr>
              <p14:cNvContentPartPr/>
              <p14:nvPr/>
            </p14:nvContentPartPr>
            <p14:xfrm>
              <a:off x="1642462" y="1264496"/>
              <a:ext cx="1144440" cy="43560"/>
            </p14:xfrm>
          </p:contentPart>
        </mc:Choice>
        <mc:Fallback>
          <p:pic>
            <p:nvPicPr>
              <p:cNvPr id="31" name="Ink 30">
                <a:extLst>
                  <a:ext uri="{FF2B5EF4-FFF2-40B4-BE49-F238E27FC236}">
                    <a16:creationId xmlns:a16="http://schemas.microsoft.com/office/drawing/2014/main" id="{A03047C8-D074-F708-92FE-B85AE94957E9}"/>
                  </a:ext>
                </a:extLst>
              </p:cNvPr>
              <p:cNvPicPr/>
              <p:nvPr/>
            </p:nvPicPr>
            <p:blipFill>
              <a:blip r:embed="rId8"/>
              <a:stretch>
                <a:fillRect/>
              </a:stretch>
            </p:blipFill>
            <p:spPr>
              <a:xfrm>
                <a:off x="1579462" y="1201856"/>
                <a:ext cx="1270080" cy="169200"/>
              </a:xfrm>
              <a:prstGeom prst="rect">
                <a:avLst/>
              </a:prstGeom>
            </p:spPr>
          </p:pic>
        </mc:Fallback>
      </mc:AlternateContent>
      <p:sp>
        <p:nvSpPr>
          <p:cNvPr id="17" name="TextBox 16">
            <a:extLst>
              <a:ext uri="{FF2B5EF4-FFF2-40B4-BE49-F238E27FC236}">
                <a16:creationId xmlns:a16="http://schemas.microsoft.com/office/drawing/2014/main" id="{C90EBFB6-3500-525B-45D8-27FA414B5C99}"/>
              </a:ext>
            </a:extLst>
          </p:cNvPr>
          <p:cNvSpPr txBox="1"/>
          <p:nvPr/>
        </p:nvSpPr>
        <p:spPr>
          <a:xfrm>
            <a:off x="104976" y="1134743"/>
            <a:ext cx="1295400" cy="230832"/>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Floating Body Unit</a:t>
            </a:r>
          </a:p>
        </p:txBody>
      </p:sp>
      <p:sp>
        <p:nvSpPr>
          <p:cNvPr id="23" name="TextBox 22">
            <a:extLst>
              <a:ext uri="{FF2B5EF4-FFF2-40B4-BE49-F238E27FC236}">
                <a16:creationId xmlns:a16="http://schemas.microsoft.com/office/drawing/2014/main" id="{514B02CC-0907-4A7C-87BB-30EDD1259D55}"/>
              </a:ext>
            </a:extLst>
          </p:cNvPr>
          <p:cNvSpPr txBox="1"/>
          <p:nvPr/>
        </p:nvSpPr>
        <p:spPr>
          <a:xfrm>
            <a:off x="1607757" y="880827"/>
            <a:ext cx="1295400" cy="507831"/>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Underwater Positioning System (Reserved Interface) </a:t>
            </a:r>
          </a:p>
        </p:txBody>
      </p:sp>
      <mc:AlternateContent xmlns:mc="http://schemas.openxmlformats.org/markup-compatibility/2006">
        <mc:Choice xmlns:p14="http://schemas.microsoft.com/office/powerpoint/2010/main" Requires="p14">
          <p:contentPart p14:bwMode="auto" r:id="rId9">
            <p14:nvContentPartPr>
              <p14:cNvPr id="33" name="Ink 32">
                <a:extLst>
                  <a:ext uri="{FF2B5EF4-FFF2-40B4-BE49-F238E27FC236}">
                    <a16:creationId xmlns:a16="http://schemas.microsoft.com/office/drawing/2014/main" id="{A87DF21B-0609-A745-9B9F-A550D69073C5}"/>
                  </a:ext>
                </a:extLst>
              </p14:cNvPr>
              <p14:cNvContentPartPr/>
              <p14:nvPr/>
            </p14:nvContentPartPr>
            <p14:xfrm>
              <a:off x="3077782" y="1291856"/>
              <a:ext cx="1116720" cy="16200"/>
            </p14:xfrm>
          </p:contentPart>
        </mc:Choice>
        <mc:Fallback>
          <p:pic>
            <p:nvPicPr>
              <p:cNvPr id="33" name="Ink 32">
                <a:extLst>
                  <a:ext uri="{FF2B5EF4-FFF2-40B4-BE49-F238E27FC236}">
                    <a16:creationId xmlns:a16="http://schemas.microsoft.com/office/drawing/2014/main" id="{A87DF21B-0609-A745-9B9F-A550D69073C5}"/>
                  </a:ext>
                </a:extLst>
              </p:cNvPr>
              <p:cNvPicPr/>
              <p:nvPr/>
            </p:nvPicPr>
            <p:blipFill>
              <a:blip r:embed="rId10"/>
              <a:stretch>
                <a:fillRect/>
              </a:stretch>
            </p:blipFill>
            <p:spPr>
              <a:xfrm>
                <a:off x="3015142" y="-1543144"/>
                <a:ext cx="1242360" cy="5670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4" name="Ink 33">
                <a:extLst>
                  <a:ext uri="{FF2B5EF4-FFF2-40B4-BE49-F238E27FC236}">
                    <a16:creationId xmlns:a16="http://schemas.microsoft.com/office/drawing/2014/main" id="{D7A4D077-A89E-6921-DFD5-E674002AA3AB}"/>
                  </a:ext>
                </a:extLst>
              </p14:cNvPr>
              <p14:cNvContentPartPr/>
              <p14:nvPr/>
            </p14:nvContentPartPr>
            <p14:xfrm>
              <a:off x="4890742" y="1312736"/>
              <a:ext cx="1149480" cy="81000"/>
            </p14:xfrm>
          </p:contentPart>
        </mc:Choice>
        <mc:Fallback>
          <p:pic>
            <p:nvPicPr>
              <p:cNvPr id="34" name="Ink 33">
                <a:extLst>
                  <a:ext uri="{FF2B5EF4-FFF2-40B4-BE49-F238E27FC236}">
                    <a16:creationId xmlns:a16="http://schemas.microsoft.com/office/drawing/2014/main" id="{D7A4D077-A89E-6921-DFD5-E674002AA3AB}"/>
                  </a:ext>
                </a:extLst>
              </p:cNvPr>
              <p:cNvPicPr/>
              <p:nvPr/>
            </p:nvPicPr>
            <p:blipFill>
              <a:blip r:embed="rId12"/>
              <a:stretch>
                <a:fillRect/>
              </a:stretch>
            </p:blipFill>
            <p:spPr>
              <a:xfrm>
                <a:off x="4827742" y="1250096"/>
                <a:ext cx="12751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7" name="Ink 36">
                <a:extLst>
                  <a:ext uri="{FF2B5EF4-FFF2-40B4-BE49-F238E27FC236}">
                    <a16:creationId xmlns:a16="http://schemas.microsoft.com/office/drawing/2014/main" id="{BDCC87C3-A89F-750D-E86A-4647B1BCDE46}"/>
                  </a:ext>
                </a:extLst>
              </p14:cNvPr>
              <p14:cNvContentPartPr/>
              <p14:nvPr/>
            </p14:nvContentPartPr>
            <p14:xfrm>
              <a:off x="4954462" y="1290776"/>
              <a:ext cx="883080" cy="22320"/>
            </p14:xfrm>
          </p:contentPart>
        </mc:Choice>
        <mc:Fallback>
          <p:pic>
            <p:nvPicPr>
              <p:cNvPr id="37" name="Ink 36">
                <a:extLst>
                  <a:ext uri="{FF2B5EF4-FFF2-40B4-BE49-F238E27FC236}">
                    <a16:creationId xmlns:a16="http://schemas.microsoft.com/office/drawing/2014/main" id="{BDCC87C3-A89F-750D-E86A-4647B1BCDE46}"/>
                  </a:ext>
                </a:extLst>
              </p:cNvPr>
              <p:cNvPicPr/>
              <p:nvPr/>
            </p:nvPicPr>
            <p:blipFill>
              <a:blip r:embed="rId14"/>
              <a:stretch>
                <a:fillRect/>
              </a:stretch>
            </p:blipFill>
            <p:spPr>
              <a:xfrm>
                <a:off x="4891822" y="1228136"/>
                <a:ext cx="10087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a:extLst>
                  <a:ext uri="{FF2B5EF4-FFF2-40B4-BE49-F238E27FC236}">
                    <a16:creationId xmlns:a16="http://schemas.microsoft.com/office/drawing/2014/main" id="{016DED53-D8D2-43DF-CAB3-68B85B846B11}"/>
                  </a:ext>
                </a:extLst>
              </p14:cNvPr>
              <p14:cNvContentPartPr/>
              <p14:nvPr/>
            </p14:nvContentPartPr>
            <p14:xfrm>
              <a:off x="4997302" y="1939496"/>
              <a:ext cx="376560" cy="60120"/>
            </p14:xfrm>
          </p:contentPart>
        </mc:Choice>
        <mc:Fallback>
          <p:pic>
            <p:nvPicPr>
              <p:cNvPr id="38" name="Ink 37">
                <a:extLst>
                  <a:ext uri="{FF2B5EF4-FFF2-40B4-BE49-F238E27FC236}">
                    <a16:creationId xmlns:a16="http://schemas.microsoft.com/office/drawing/2014/main" id="{016DED53-D8D2-43DF-CAB3-68B85B846B11}"/>
                  </a:ext>
                </a:extLst>
              </p:cNvPr>
              <p:cNvPicPr/>
              <p:nvPr/>
            </p:nvPicPr>
            <p:blipFill>
              <a:blip r:embed="rId16"/>
              <a:stretch>
                <a:fillRect/>
              </a:stretch>
            </p:blipFill>
            <p:spPr>
              <a:xfrm>
                <a:off x="4934302" y="1876856"/>
                <a:ext cx="5022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1" name="Ink 40">
                <a:extLst>
                  <a:ext uri="{FF2B5EF4-FFF2-40B4-BE49-F238E27FC236}">
                    <a16:creationId xmlns:a16="http://schemas.microsoft.com/office/drawing/2014/main" id="{E7F90F46-120A-0D23-858A-DE8038B9DE88}"/>
                  </a:ext>
                </a:extLst>
              </p14:cNvPr>
              <p14:cNvContentPartPr/>
              <p14:nvPr/>
            </p14:nvContentPartPr>
            <p14:xfrm>
              <a:off x="5044822" y="3194096"/>
              <a:ext cx="355680" cy="23400"/>
            </p14:xfrm>
          </p:contentPart>
        </mc:Choice>
        <mc:Fallback>
          <p:pic>
            <p:nvPicPr>
              <p:cNvPr id="41" name="Ink 40">
                <a:extLst>
                  <a:ext uri="{FF2B5EF4-FFF2-40B4-BE49-F238E27FC236}">
                    <a16:creationId xmlns:a16="http://schemas.microsoft.com/office/drawing/2014/main" id="{E7F90F46-120A-0D23-858A-DE8038B9DE88}"/>
                  </a:ext>
                </a:extLst>
              </p:cNvPr>
              <p:cNvPicPr/>
              <p:nvPr/>
            </p:nvPicPr>
            <p:blipFill>
              <a:blip r:embed="rId18"/>
              <a:stretch>
                <a:fillRect/>
              </a:stretch>
            </p:blipFill>
            <p:spPr>
              <a:xfrm>
                <a:off x="4982182" y="3131456"/>
                <a:ext cx="481320" cy="149040"/>
              </a:xfrm>
              <a:prstGeom prst="rect">
                <a:avLst/>
              </a:prstGeom>
            </p:spPr>
          </p:pic>
        </mc:Fallback>
      </mc:AlternateContent>
      <p:grpSp>
        <p:nvGrpSpPr>
          <p:cNvPr id="45" name="Group 44">
            <a:extLst>
              <a:ext uri="{FF2B5EF4-FFF2-40B4-BE49-F238E27FC236}">
                <a16:creationId xmlns:a16="http://schemas.microsoft.com/office/drawing/2014/main" id="{73BC2C75-AB52-C8E0-8510-FAF54F7E97E9}"/>
              </a:ext>
            </a:extLst>
          </p:cNvPr>
          <p:cNvGrpSpPr/>
          <p:nvPr/>
        </p:nvGrpSpPr>
        <p:grpSpPr>
          <a:xfrm>
            <a:off x="5076862" y="3848936"/>
            <a:ext cx="802080" cy="86760"/>
            <a:chOff x="5076862" y="3848936"/>
            <a:chExt cx="802080" cy="86760"/>
          </a:xfrm>
        </p:grpSpPr>
        <mc:AlternateContent xmlns:mc="http://schemas.openxmlformats.org/markup-compatibility/2006">
          <mc:Choice xmlns:p14="http://schemas.microsoft.com/office/powerpoint/2010/main" Requires="p14">
            <p:contentPart p14:bwMode="auto" r:id="rId19">
              <p14:nvContentPartPr>
                <p14:cNvPr id="42" name="Ink 41">
                  <a:extLst>
                    <a:ext uri="{FF2B5EF4-FFF2-40B4-BE49-F238E27FC236}">
                      <a16:creationId xmlns:a16="http://schemas.microsoft.com/office/drawing/2014/main" id="{CB3C897E-47B9-FD94-EE6B-C0E1B194398B}"/>
                    </a:ext>
                  </a:extLst>
                </p14:cNvPr>
                <p14:cNvContentPartPr/>
                <p14:nvPr/>
              </p14:nvContentPartPr>
              <p14:xfrm>
                <a:off x="5076862" y="3885296"/>
                <a:ext cx="802080" cy="50400"/>
              </p14:xfrm>
            </p:contentPart>
          </mc:Choice>
          <mc:Fallback>
            <p:pic>
              <p:nvPicPr>
                <p:cNvPr id="42" name="Ink 41">
                  <a:extLst>
                    <a:ext uri="{FF2B5EF4-FFF2-40B4-BE49-F238E27FC236}">
                      <a16:creationId xmlns:a16="http://schemas.microsoft.com/office/drawing/2014/main" id="{CB3C897E-47B9-FD94-EE6B-C0E1B194398B}"/>
                    </a:ext>
                  </a:extLst>
                </p:cNvPr>
                <p:cNvPicPr/>
                <p:nvPr/>
              </p:nvPicPr>
              <p:blipFill>
                <a:blip r:embed="rId20"/>
                <a:stretch>
                  <a:fillRect/>
                </a:stretch>
              </p:blipFill>
              <p:spPr>
                <a:xfrm>
                  <a:off x="5013862" y="3822656"/>
                  <a:ext cx="9277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 name="Ink 42">
                  <a:extLst>
                    <a:ext uri="{FF2B5EF4-FFF2-40B4-BE49-F238E27FC236}">
                      <a16:creationId xmlns:a16="http://schemas.microsoft.com/office/drawing/2014/main" id="{58ED89BD-FD08-B7EB-D5BC-FDA5B6814A9F}"/>
                    </a:ext>
                  </a:extLst>
                </p14:cNvPr>
                <p14:cNvContentPartPr/>
                <p14:nvPr/>
              </p14:nvContentPartPr>
              <p14:xfrm>
                <a:off x="5331742" y="3848936"/>
                <a:ext cx="360" cy="360"/>
              </p14:xfrm>
            </p:contentPart>
          </mc:Choice>
          <mc:Fallback>
            <p:pic>
              <p:nvPicPr>
                <p:cNvPr id="43" name="Ink 42">
                  <a:extLst>
                    <a:ext uri="{FF2B5EF4-FFF2-40B4-BE49-F238E27FC236}">
                      <a16:creationId xmlns:a16="http://schemas.microsoft.com/office/drawing/2014/main" id="{58ED89BD-FD08-B7EB-D5BC-FDA5B6814A9F}"/>
                    </a:ext>
                  </a:extLst>
                </p:cNvPr>
                <p:cNvPicPr/>
                <p:nvPr/>
              </p:nvPicPr>
              <p:blipFill>
                <a:blip r:embed="rId22"/>
                <a:stretch>
                  <a:fillRect/>
                </a:stretch>
              </p:blipFill>
              <p:spPr>
                <a:xfrm>
                  <a:off x="5269102" y="378629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E800657E-BD87-387D-D503-63606BB8726E}"/>
                    </a:ext>
                  </a:extLst>
                </p14:cNvPr>
                <p14:cNvContentPartPr/>
                <p14:nvPr/>
              </p14:nvContentPartPr>
              <p14:xfrm>
                <a:off x="5225902" y="3848936"/>
                <a:ext cx="360" cy="360"/>
              </p14:xfrm>
            </p:contentPart>
          </mc:Choice>
          <mc:Fallback>
            <p:pic>
              <p:nvPicPr>
                <p:cNvPr id="44" name="Ink 43">
                  <a:extLst>
                    <a:ext uri="{FF2B5EF4-FFF2-40B4-BE49-F238E27FC236}">
                      <a16:creationId xmlns:a16="http://schemas.microsoft.com/office/drawing/2014/main" id="{E800657E-BD87-387D-D503-63606BB8726E}"/>
                    </a:ext>
                  </a:extLst>
                </p:cNvPr>
                <p:cNvPicPr/>
                <p:nvPr/>
              </p:nvPicPr>
              <p:blipFill>
                <a:blip r:embed="rId22"/>
                <a:stretch>
                  <a:fillRect/>
                </a:stretch>
              </p:blipFill>
              <p:spPr>
                <a:xfrm>
                  <a:off x="5162902" y="3786296"/>
                  <a:ext cx="126000" cy="126000"/>
                </a:xfrm>
                <a:prstGeom prst="rect">
                  <a:avLst/>
                </a:prstGeom>
              </p:spPr>
            </p:pic>
          </mc:Fallback>
        </mc:AlternateContent>
      </p:grpSp>
      <p:grpSp>
        <p:nvGrpSpPr>
          <p:cNvPr id="48" name="Group 47">
            <a:extLst>
              <a:ext uri="{FF2B5EF4-FFF2-40B4-BE49-F238E27FC236}">
                <a16:creationId xmlns:a16="http://schemas.microsoft.com/office/drawing/2014/main" id="{E8730067-69E7-BBD4-DF69-97C935A3FFE0}"/>
              </a:ext>
            </a:extLst>
          </p:cNvPr>
          <p:cNvGrpSpPr/>
          <p:nvPr/>
        </p:nvGrpSpPr>
        <p:grpSpPr>
          <a:xfrm>
            <a:off x="548062" y="3763616"/>
            <a:ext cx="462240" cy="107280"/>
            <a:chOff x="548062" y="3763616"/>
            <a:chExt cx="462240" cy="107280"/>
          </a:xfrm>
        </p:grpSpPr>
        <mc:AlternateContent xmlns:mc="http://schemas.openxmlformats.org/markup-compatibility/2006">
          <mc:Choice xmlns:p14="http://schemas.microsoft.com/office/powerpoint/2010/main" Requires="p14">
            <p:contentPart p14:bwMode="auto" r:id="rId24">
              <p14:nvContentPartPr>
                <p14:cNvPr id="46" name="Ink 45">
                  <a:extLst>
                    <a:ext uri="{FF2B5EF4-FFF2-40B4-BE49-F238E27FC236}">
                      <a16:creationId xmlns:a16="http://schemas.microsoft.com/office/drawing/2014/main" id="{7B9DED6F-71F0-02BC-DDC1-BF4653F02014}"/>
                    </a:ext>
                  </a:extLst>
                </p14:cNvPr>
                <p14:cNvContentPartPr/>
                <p14:nvPr/>
              </p14:nvContentPartPr>
              <p14:xfrm>
                <a:off x="548062" y="3810776"/>
                <a:ext cx="462240" cy="60120"/>
              </p14:xfrm>
            </p:contentPart>
          </mc:Choice>
          <mc:Fallback>
            <p:pic>
              <p:nvPicPr>
                <p:cNvPr id="46" name="Ink 45">
                  <a:extLst>
                    <a:ext uri="{FF2B5EF4-FFF2-40B4-BE49-F238E27FC236}">
                      <a16:creationId xmlns:a16="http://schemas.microsoft.com/office/drawing/2014/main" id="{7B9DED6F-71F0-02BC-DDC1-BF4653F02014}"/>
                    </a:ext>
                  </a:extLst>
                </p:cNvPr>
                <p:cNvPicPr/>
                <p:nvPr/>
              </p:nvPicPr>
              <p:blipFill>
                <a:blip r:embed="rId25"/>
                <a:stretch>
                  <a:fillRect/>
                </a:stretch>
              </p:blipFill>
              <p:spPr>
                <a:xfrm>
                  <a:off x="485422" y="3748136"/>
                  <a:ext cx="5878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7" name="Ink 46">
                  <a:extLst>
                    <a:ext uri="{FF2B5EF4-FFF2-40B4-BE49-F238E27FC236}">
                      <a16:creationId xmlns:a16="http://schemas.microsoft.com/office/drawing/2014/main" id="{070FE524-0024-50FC-9365-7CBBB30CADF4}"/>
                    </a:ext>
                  </a:extLst>
                </p14:cNvPr>
                <p14:cNvContentPartPr/>
                <p14:nvPr/>
              </p14:nvContentPartPr>
              <p14:xfrm>
                <a:off x="935422" y="3763616"/>
                <a:ext cx="360" cy="360"/>
              </p14:xfrm>
            </p:contentPart>
          </mc:Choice>
          <mc:Fallback>
            <p:pic>
              <p:nvPicPr>
                <p:cNvPr id="47" name="Ink 46">
                  <a:extLst>
                    <a:ext uri="{FF2B5EF4-FFF2-40B4-BE49-F238E27FC236}">
                      <a16:creationId xmlns:a16="http://schemas.microsoft.com/office/drawing/2014/main" id="{070FE524-0024-50FC-9365-7CBBB30CADF4}"/>
                    </a:ext>
                  </a:extLst>
                </p:cNvPr>
                <p:cNvPicPr/>
                <p:nvPr/>
              </p:nvPicPr>
              <p:blipFill>
                <a:blip r:embed="rId22"/>
                <a:stretch>
                  <a:fillRect/>
                </a:stretch>
              </p:blipFill>
              <p:spPr>
                <a:xfrm>
                  <a:off x="872782" y="3700976"/>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49" name="Ink 48">
                <a:extLst>
                  <a:ext uri="{FF2B5EF4-FFF2-40B4-BE49-F238E27FC236}">
                    <a16:creationId xmlns:a16="http://schemas.microsoft.com/office/drawing/2014/main" id="{A0A79284-05D6-608C-C4D2-9AEA9AD9F6C5}"/>
                  </a:ext>
                </a:extLst>
              </p14:cNvPr>
              <p14:cNvContentPartPr/>
              <p14:nvPr/>
            </p14:nvContentPartPr>
            <p14:xfrm>
              <a:off x="523582" y="2800256"/>
              <a:ext cx="465480" cy="29880"/>
            </p14:xfrm>
          </p:contentPart>
        </mc:Choice>
        <mc:Fallback>
          <p:pic>
            <p:nvPicPr>
              <p:cNvPr id="49" name="Ink 48">
                <a:extLst>
                  <a:ext uri="{FF2B5EF4-FFF2-40B4-BE49-F238E27FC236}">
                    <a16:creationId xmlns:a16="http://schemas.microsoft.com/office/drawing/2014/main" id="{A0A79284-05D6-608C-C4D2-9AEA9AD9F6C5}"/>
                  </a:ext>
                </a:extLst>
              </p:cNvPr>
              <p:cNvPicPr/>
              <p:nvPr/>
            </p:nvPicPr>
            <p:blipFill>
              <a:blip r:embed="rId28"/>
              <a:stretch>
                <a:fillRect/>
              </a:stretch>
            </p:blipFill>
            <p:spPr>
              <a:xfrm>
                <a:off x="460582" y="2737616"/>
                <a:ext cx="5911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2" name="Ink 51">
                <a:extLst>
                  <a:ext uri="{FF2B5EF4-FFF2-40B4-BE49-F238E27FC236}">
                    <a16:creationId xmlns:a16="http://schemas.microsoft.com/office/drawing/2014/main" id="{608CE3E7-59AD-BA17-38AF-A5D92CE52E91}"/>
                  </a:ext>
                </a:extLst>
              </p14:cNvPr>
              <p14:cNvContentPartPr/>
              <p14:nvPr/>
            </p14:nvContentPartPr>
            <p14:xfrm>
              <a:off x="663982" y="1977296"/>
              <a:ext cx="308880" cy="38520"/>
            </p14:xfrm>
          </p:contentPart>
        </mc:Choice>
        <mc:Fallback>
          <p:pic>
            <p:nvPicPr>
              <p:cNvPr id="52" name="Ink 51">
                <a:extLst>
                  <a:ext uri="{FF2B5EF4-FFF2-40B4-BE49-F238E27FC236}">
                    <a16:creationId xmlns:a16="http://schemas.microsoft.com/office/drawing/2014/main" id="{608CE3E7-59AD-BA17-38AF-A5D92CE52E91}"/>
                  </a:ext>
                </a:extLst>
              </p:cNvPr>
              <p:cNvPicPr/>
              <p:nvPr/>
            </p:nvPicPr>
            <p:blipFill>
              <a:blip r:embed="rId30"/>
              <a:stretch>
                <a:fillRect/>
              </a:stretch>
            </p:blipFill>
            <p:spPr>
              <a:xfrm>
                <a:off x="600982" y="1914656"/>
                <a:ext cx="434520" cy="164160"/>
              </a:xfrm>
              <a:prstGeom prst="rect">
                <a:avLst/>
              </a:prstGeom>
            </p:spPr>
          </p:pic>
        </mc:Fallback>
      </mc:AlternateContent>
      <p:sp>
        <p:nvSpPr>
          <p:cNvPr id="18" name="TextBox 17">
            <a:extLst>
              <a:ext uri="{FF2B5EF4-FFF2-40B4-BE49-F238E27FC236}">
                <a16:creationId xmlns:a16="http://schemas.microsoft.com/office/drawing/2014/main" id="{EE98724D-A78D-FFA2-9BB1-0AFB45946DFA}"/>
              </a:ext>
            </a:extLst>
          </p:cNvPr>
          <p:cNvSpPr txBox="1"/>
          <p:nvPr/>
        </p:nvSpPr>
        <p:spPr>
          <a:xfrm>
            <a:off x="347062" y="1807704"/>
            <a:ext cx="1295400" cy="230832"/>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Body Frame</a:t>
            </a:r>
          </a:p>
        </p:txBody>
      </p:sp>
      <p:sp>
        <p:nvSpPr>
          <p:cNvPr id="19" name="TextBox 18">
            <a:extLst>
              <a:ext uri="{FF2B5EF4-FFF2-40B4-BE49-F238E27FC236}">
                <a16:creationId xmlns:a16="http://schemas.microsoft.com/office/drawing/2014/main" id="{BB990129-8AC2-B7DE-85BD-076186B09B69}"/>
              </a:ext>
            </a:extLst>
          </p:cNvPr>
          <p:cNvSpPr txBox="1"/>
          <p:nvPr/>
        </p:nvSpPr>
        <p:spPr>
          <a:xfrm>
            <a:off x="16282" y="2653019"/>
            <a:ext cx="1295400" cy="230832"/>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Horizontal Thruster</a:t>
            </a:r>
          </a:p>
        </p:txBody>
      </p:sp>
      <p:sp>
        <p:nvSpPr>
          <p:cNvPr id="20" name="TextBox 19">
            <a:extLst>
              <a:ext uri="{FF2B5EF4-FFF2-40B4-BE49-F238E27FC236}">
                <a16:creationId xmlns:a16="http://schemas.microsoft.com/office/drawing/2014/main" id="{D8652B2B-E4CA-88E1-0908-C1749C693D84}"/>
              </a:ext>
            </a:extLst>
          </p:cNvPr>
          <p:cNvSpPr txBox="1"/>
          <p:nvPr/>
        </p:nvSpPr>
        <p:spPr>
          <a:xfrm>
            <a:off x="259052" y="3806213"/>
            <a:ext cx="1295400" cy="230832"/>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Vertical Thruster</a:t>
            </a:r>
          </a:p>
        </p:txBody>
      </p:sp>
      <p:sp>
        <p:nvSpPr>
          <p:cNvPr id="21" name="TextBox 20">
            <a:extLst>
              <a:ext uri="{FF2B5EF4-FFF2-40B4-BE49-F238E27FC236}">
                <a16:creationId xmlns:a16="http://schemas.microsoft.com/office/drawing/2014/main" id="{15C92E99-7325-7309-92C3-EF6798315449}"/>
              </a:ext>
            </a:extLst>
          </p:cNvPr>
          <p:cNvSpPr txBox="1"/>
          <p:nvPr/>
        </p:nvSpPr>
        <p:spPr>
          <a:xfrm>
            <a:off x="4930636" y="3765280"/>
            <a:ext cx="1295400" cy="369332"/>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2D Image Detection Sonar</a:t>
            </a:r>
          </a:p>
        </p:txBody>
      </p:sp>
      <p:sp>
        <p:nvSpPr>
          <p:cNvPr id="22" name="TextBox 21">
            <a:extLst>
              <a:ext uri="{FF2B5EF4-FFF2-40B4-BE49-F238E27FC236}">
                <a16:creationId xmlns:a16="http://schemas.microsoft.com/office/drawing/2014/main" id="{1E03C3FE-7216-A5B0-A8A8-3256B3AA21CE}"/>
              </a:ext>
            </a:extLst>
          </p:cNvPr>
          <p:cNvSpPr txBox="1"/>
          <p:nvPr/>
        </p:nvSpPr>
        <p:spPr>
          <a:xfrm>
            <a:off x="4978936" y="3006642"/>
            <a:ext cx="1295400" cy="369332"/>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Underwater LED Lights</a:t>
            </a:r>
          </a:p>
        </p:txBody>
      </p:sp>
      <p:sp>
        <p:nvSpPr>
          <p:cNvPr id="26" name="TextBox 25">
            <a:extLst>
              <a:ext uri="{FF2B5EF4-FFF2-40B4-BE49-F238E27FC236}">
                <a16:creationId xmlns:a16="http://schemas.microsoft.com/office/drawing/2014/main" id="{52C7B68C-318E-637A-4A71-B53512353004}"/>
              </a:ext>
            </a:extLst>
          </p:cNvPr>
          <p:cNvSpPr txBox="1"/>
          <p:nvPr/>
        </p:nvSpPr>
        <p:spPr>
          <a:xfrm>
            <a:off x="4744822" y="1843188"/>
            <a:ext cx="1295400" cy="230832"/>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Underwater Camera</a:t>
            </a:r>
          </a:p>
        </p:txBody>
      </p:sp>
      <p:sp>
        <p:nvSpPr>
          <p:cNvPr id="25" name="TextBox 24">
            <a:extLst>
              <a:ext uri="{FF2B5EF4-FFF2-40B4-BE49-F238E27FC236}">
                <a16:creationId xmlns:a16="http://schemas.microsoft.com/office/drawing/2014/main" id="{C0481DCA-3803-C4D8-799A-AFCF90021E9C}"/>
              </a:ext>
            </a:extLst>
          </p:cNvPr>
          <p:cNvSpPr txBox="1"/>
          <p:nvPr/>
        </p:nvSpPr>
        <p:spPr>
          <a:xfrm>
            <a:off x="4814454" y="1032658"/>
            <a:ext cx="1295400" cy="507831"/>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Mechanical Scanning Sonar</a:t>
            </a:r>
          </a:p>
          <a:p>
            <a:r>
              <a:rPr lang="en-SG" sz="900" b="1" dirty="0">
                <a:latin typeface="Microsoft JhengHei" panose="020B0604030504040204" pitchFamily="34" charset="-120"/>
                <a:ea typeface="Microsoft JhengHei" panose="020B0604030504040204" pitchFamily="34" charset="-120"/>
              </a:rPr>
              <a:t>(Reserved Interface)</a:t>
            </a:r>
          </a:p>
        </p:txBody>
      </p:sp>
      <p:sp>
        <p:nvSpPr>
          <p:cNvPr id="24" name="TextBox 23">
            <a:extLst>
              <a:ext uri="{FF2B5EF4-FFF2-40B4-BE49-F238E27FC236}">
                <a16:creationId xmlns:a16="http://schemas.microsoft.com/office/drawing/2014/main" id="{E27DA60F-3343-539E-6CED-FA501EE6230F}"/>
              </a:ext>
            </a:extLst>
          </p:cNvPr>
          <p:cNvSpPr txBox="1"/>
          <p:nvPr/>
        </p:nvSpPr>
        <p:spPr>
          <a:xfrm>
            <a:off x="2991322" y="928369"/>
            <a:ext cx="1295400" cy="507831"/>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Beidou Positioning System </a:t>
            </a:r>
          </a:p>
          <a:p>
            <a:r>
              <a:rPr lang="en-SG" sz="900" b="1" dirty="0">
                <a:latin typeface="Microsoft JhengHei" panose="020B0604030504040204" pitchFamily="34" charset="-120"/>
                <a:ea typeface="Microsoft JhengHei" panose="020B0604030504040204" pitchFamily="34" charset="-120"/>
              </a:rPr>
              <a:t>(Reserved Interface)</a:t>
            </a:r>
          </a:p>
        </p:txBody>
      </p:sp>
      <mc:AlternateContent xmlns:mc="http://schemas.openxmlformats.org/markup-compatibility/2006">
        <mc:Choice xmlns:p14="http://schemas.microsoft.com/office/powerpoint/2010/main" Requires="p14">
          <p:contentPart p14:bwMode="auto" r:id="rId31">
            <p14:nvContentPartPr>
              <p14:cNvPr id="62" name="Ink 61">
                <a:extLst>
                  <a:ext uri="{FF2B5EF4-FFF2-40B4-BE49-F238E27FC236}">
                    <a16:creationId xmlns:a16="http://schemas.microsoft.com/office/drawing/2014/main" id="{5225BE10-C99E-7D00-8CFF-A14F8501D429}"/>
                  </a:ext>
                </a:extLst>
              </p14:cNvPr>
              <p14:cNvContentPartPr/>
              <p14:nvPr/>
            </p14:nvContentPartPr>
            <p14:xfrm>
              <a:off x="683422" y="4587321"/>
              <a:ext cx="92880" cy="11520"/>
            </p14:xfrm>
          </p:contentPart>
        </mc:Choice>
        <mc:Fallback>
          <p:pic>
            <p:nvPicPr>
              <p:cNvPr id="62" name="Ink 61">
                <a:extLst>
                  <a:ext uri="{FF2B5EF4-FFF2-40B4-BE49-F238E27FC236}">
                    <a16:creationId xmlns:a16="http://schemas.microsoft.com/office/drawing/2014/main" id="{5225BE10-C99E-7D00-8CFF-A14F8501D429}"/>
                  </a:ext>
                </a:extLst>
              </p:cNvPr>
              <p:cNvPicPr/>
              <p:nvPr/>
            </p:nvPicPr>
            <p:blipFill>
              <a:blip r:embed="rId32"/>
              <a:stretch>
                <a:fillRect/>
              </a:stretch>
            </p:blipFill>
            <p:spPr>
              <a:xfrm>
                <a:off x="620422" y="4524321"/>
                <a:ext cx="2185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3" name="Ink 62">
                <a:extLst>
                  <a:ext uri="{FF2B5EF4-FFF2-40B4-BE49-F238E27FC236}">
                    <a16:creationId xmlns:a16="http://schemas.microsoft.com/office/drawing/2014/main" id="{B1BDDA28-6B0C-6D2A-CB18-5FE81177340E}"/>
                  </a:ext>
                </a:extLst>
              </p14:cNvPr>
              <p14:cNvContentPartPr/>
              <p14:nvPr/>
            </p14:nvContentPartPr>
            <p14:xfrm>
              <a:off x="686662" y="5087361"/>
              <a:ext cx="233280" cy="28440"/>
            </p14:xfrm>
          </p:contentPart>
        </mc:Choice>
        <mc:Fallback>
          <p:pic>
            <p:nvPicPr>
              <p:cNvPr id="63" name="Ink 62">
                <a:extLst>
                  <a:ext uri="{FF2B5EF4-FFF2-40B4-BE49-F238E27FC236}">
                    <a16:creationId xmlns:a16="http://schemas.microsoft.com/office/drawing/2014/main" id="{B1BDDA28-6B0C-6D2A-CB18-5FE81177340E}"/>
                  </a:ext>
                </a:extLst>
              </p:cNvPr>
              <p:cNvPicPr/>
              <p:nvPr/>
            </p:nvPicPr>
            <p:blipFill>
              <a:blip r:embed="rId34"/>
              <a:stretch>
                <a:fillRect/>
              </a:stretch>
            </p:blipFill>
            <p:spPr>
              <a:xfrm>
                <a:off x="624022" y="5024721"/>
                <a:ext cx="3589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4" name="Ink 63">
                <a:extLst>
                  <a:ext uri="{FF2B5EF4-FFF2-40B4-BE49-F238E27FC236}">
                    <a16:creationId xmlns:a16="http://schemas.microsoft.com/office/drawing/2014/main" id="{8C52716A-11D9-7B72-C3C4-2810EED351B2}"/>
                  </a:ext>
                </a:extLst>
              </p14:cNvPr>
              <p14:cNvContentPartPr/>
              <p14:nvPr/>
            </p14:nvContentPartPr>
            <p14:xfrm>
              <a:off x="616822" y="5920761"/>
              <a:ext cx="467640" cy="34200"/>
            </p14:xfrm>
          </p:contentPart>
        </mc:Choice>
        <mc:Fallback>
          <p:pic>
            <p:nvPicPr>
              <p:cNvPr id="64" name="Ink 63">
                <a:extLst>
                  <a:ext uri="{FF2B5EF4-FFF2-40B4-BE49-F238E27FC236}">
                    <a16:creationId xmlns:a16="http://schemas.microsoft.com/office/drawing/2014/main" id="{8C52716A-11D9-7B72-C3C4-2810EED351B2}"/>
                  </a:ext>
                </a:extLst>
              </p:cNvPr>
              <p:cNvPicPr/>
              <p:nvPr/>
            </p:nvPicPr>
            <p:blipFill>
              <a:blip r:embed="rId36"/>
              <a:stretch>
                <a:fillRect/>
              </a:stretch>
            </p:blipFill>
            <p:spPr>
              <a:xfrm>
                <a:off x="554182" y="5858121"/>
                <a:ext cx="5932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5" name="Ink 64">
                <a:extLst>
                  <a:ext uri="{FF2B5EF4-FFF2-40B4-BE49-F238E27FC236}">
                    <a16:creationId xmlns:a16="http://schemas.microsoft.com/office/drawing/2014/main" id="{228E0F32-2336-48F5-8095-D3C7DD5A4F01}"/>
                  </a:ext>
                </a:extLst>
              </p14:cNvPr>
              <p14:cNvContentPartPr/>
              <p14:nvPr/>
            </p14:nvContentPartPr>
            <p14:xfrm>
              <a:off x="632302" y="5731041"/>
              <a:ext cx="223560" cy="52920"/>
            </p14:xfrm>
          </p:contentPart>
        </mc:Choice>
        <mc:Fallback>
          <p:pic>
            <p:nvPicPr>
              <p:cNvPr id="65" name="Ink 64">
                <a:extLst>
                  <a:ext uri="{FF2B5EF4-FFF2-40B4-BE49-F238E27FC236}">
                    <a16:creationId xmlns:a16="http://schemas.microsoft.com/office/drawing/2014/main" id="{228E0F32-2336-48F5-8095-D3C7DD5A4F01}"/>
                  </a:ext>
                </a:extLst>
              </p:cNvPr>
              <p:cNvPicPr/>
              <p:nvPr/>
            </p:nvPicPr>
            <p:blipFill>
              <a:blip r:embed="rId38"/>
              <a:stretch>
                <a:fillRect/>
              </a:stretch>
            </p:blipFill>
            <p:spPr>
              <a:xfrm>
                <a:off x="569662" y="5668041"/>
                <a:ext cx="3492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7" name="Ink 66">
                <a:extLst>
                  <a:ext uri="{FF2B5EF4-FFF2-40B4-BE49-F238E27FC236}">
                    <a16:creationId xmlns:a16="http://schemas.microsoft.com/office/drawing/2014/main" id="{675FB594-E3BD-B462-5AE7-B4829C7C78FB}"/>
                  </a:ext>
                </a:extLst>
              </p14:cNvPr>
              <p14:cNvContentPartPr/>
              <p14:nvPr/>
            </p14:nvContentPartPr>
            <p14:xfrm>
              <a:off x="606022" y="5736081"/>
              <a:ext cx="360" cy="360"/>
            </p14:xfrm>
          </p:contentPart>
        </mc:Choice>
        <mc:Fallback>
          <p:pic>
            <p:nvPicPr>
              <p:cNvPr id="67" name="Ink 66">
                <a:extLst>
                  <a:ext uri="{FF2B5EF4-FFF2-40B4-BE49-F238E27FC236}">
                    <a16:creationId xmlns:a16="http://schemas.microsoft.com/office/drawing/2014/main" id="{675FB594-E3BD-B462-5AE7-B4829C7C78FB}"/>
                  </a:ext>
                </a:extLst>
              </p:cNvPr>
              <p:cNvPicPr/>
              <p:nvPr/>
            </p:nvPicPr>
            <p:blipFill>
              <a:blip r:embed="rId22"/>
              <a:stretch>
                <a:fillRect/>
              </a:stretch>
            </p:blipFill>
            <p:spPr>
              <a:xfrm>
                <a:off x="543382" y="5673441"/>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8" name="Ink 67">
                <a:extLst>
                  <a:ext uri="{FF2B5EF4-FFF2-40B4-BE49-F238E27FC236}">
                    <a16:creationId xmlns:a16="http://schemas.microsoft.com/office/drawing/2014/main" id="{1C012EEC-4726-0E08-0452-3752C268437E}"/>
                  </a:ext>
                </a:extLst>
              </p14:cNvPr>
              <p14:cNvContentPartPr/>
              <p14:nvPr/>
            </p14:nvContentPartPr>
            <p14:xfrm>
              <a:off x="651382" y="6437001"/>
              <a:ext cx="443880" cy="85320"/>
            </p14:xfrm>
          </p:contentPart>
        </mc:Choice>
        <mc:Fallback>
          <p:pic>
            <p:nvPicPr>
              <p:cNvPr id="68" name="Ink 67">
                <a:extLst>
                  <a:ext uri="{FF2B5EF4-FFF2-40B4-BE49-F238E27FC236}">
                    <a16:creationId xmlns:a16="http://schemas.microsoft.com/office/drawing/2014/main" id="{1C012EEC-4726-0E08-0452-3752C268437E}"/>
                  </a:ext>
                </a:extLst>
              </p:cNvPr>
              <p:cNvPicPr/>
              <p:nvPr/>
            </p:nvPicPr>
            <p:blipFill>
              <a:blip r:embed="rId41"/>
              <a:stretch>
                <a:fillRect/>
              </a:stretch>
            </p:blipFill>
            <p:spPr>
              <a:xfrm>
                <a:off x="588742" y="6374361"/>
                <a:ext cx="5695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9" name="Ink 68">
                <a:extLst>
                  <a:ext uri="{FF2B5EF4-FFF2-40B4-BE49-F238E27FC236}">
                    <a16:creationId xmlns:a16="http://schemas.microsoft.com/office/drawing/2014/main" id="{558A3F05-4491-77BA-9FD3-8C9F76BDB6BE}"/>
                  </a:ext>
                </a:extLst>
              </p14:cNvPr>
              <p14:cNvContentPartPr/>
              <p14:nvPr/>
            </p14:nvContentPartPr>
            <p14:xfrm>
              <a:off x="983302" y="6501801"/>
              <a:ext cx="360" cy="360"/>
            </p14:xfrm>
          </p:contentPart>
        </mc:Choice>
        <mc:Fallback>
          <p:pic>
            <p:nvPicPr>
              <p:cNvPr id="69" name="Ink 68">
                <a:extLst>
                  <a:ext uri="{FF2B5EF4-FFF2-40B4-BE49-F238E27FC236}">
                    <a16:creationId xmlns:a16="http://schemas.microsoft.com/office/drawing/2014/main" id="{558A3F05-4491-77BA-9FD3-8C9F76BDB6BE}"/>
                  </a:ext>
                </a:extLst>
              </p:cNvPr>
              <p:cNvPicPr/>
              <p:nvPr/>
            </p:nvPicPr>
            <p:blipFill>
              <a:blip r:embed="rId22"/>
              <a:stretch>
                <a:fillRect/>
              </a:stretch>
            </p:blipFill>
            <p:spPr>
              <a:xfrm>
                <a:off x="920662" y="6438801"/>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0" name="Ink 69">
                <a:extLst>
                  <a:ext uri="{FF2B5EF4-FFF2-40B4-BE49-F238E27FC236}">
                    <a16:creationId xmlns:a16="http://schemas.microsoft.com/office/drawing/2014/main" id="{AF4351CC-01BF-00D4-6336-F839D87B6435}"/>
                  </a:ext>
                </a:extLst>
              </p14:cNvPr>
              <p14:cNvContentPartPr/>
              <p14:nvPr/>
            </p14:nvContentPartPr>
            <p14:xfrm>
              <a:off x="5092702" y="6257001"/>
              <a:ext cx="409680" cy="23040"/>
            </p14:xfrm>
          </p:contentPart>
        </mc:Choice>
        <mc:Fallback>
          <p:pic>
            <p:nvPicPr>
              <p:cNvPr id="70" name="Ink 69">
                <a:extLst>
                  <a:ext uri="{FF2B5EF4-FFF2-40B4-BE49-F238E27FC236}">
                    <a16:creationId xmlns:a16="http://schemas.microsoft.com/office/drawing/2014/main" id="{AF4351CC-01BF-00D4-6336-F839D87B6435}"/>
                  </a:ext>
                </a:extLst>
              </p:cNvPr>
              <p:cNvPicPr/>
              <p:nvPr/>
            </p:nvPicPr>
            <p:blipFill>
              <a:blip r:embed="rId44"/>
              <a:stretch>
                <a:fillRect/>
              </a:stretch>
            </p:blipFill>
            <p:spPr>
              <a:xfrm>
                <a:off x="5030062" y="6194001"/>
                <a:ext cx="5353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3" name="Ink 72">
                <a:extLst>
                  <a:ext uri="{FF2B5EF4-FFF2-40B4-BE49-F238E27FC236}">
                    <a16:creationId xmlns:a16="http://schemas.microsoft.com/office/drawing/2014/main" id="{BABCCB66-8FB7-54B7-F9A6-430E1D742828}"/>
                  </a:ext>
                </a:extLst>
              </p14:cNvPr>
              <p14:cNvContentPartPr/>
              <p14:nvPr/>
            </p14:nvContentPartPr>
            <p14:xfrm>
              <a:off x="5113942" y="5613681"/>
              <a:ext cx="639360" cy="11160"/>
            </p14:xfrm>
          </p:contentPart>
        </mc:Choice>
        <mc:Fallback>
          <p:pic>
            <p:nvPicPr>
              <p:cNvPr id="73" name="Ink 72">
                <a:extLst>
                  <a:ext uri="{FF2B5EF4-FFF2-40B4-BE49-F238E27FC236}">
                    <a16:creationId xmlns:a16="http://schemas.microsoft.com/office/drawing/2014/main" id="{BABCCB66-8FB7-54B7-F9A6-430E1D742828}"/>
                  </a:ext>
                </a:extLst>
              </p:cNvPr>
              <p:cNvPicPr/>
              <p:nvPr/>
            </p:nvPicPr>
            <p:blipFill>
              <a:blip r:embed="rId46"/>
              <a:stretch>
                <a:fillRect/>
              </a:stretch>
            </p:blipFill>
            <p:spPr>
              <a:xfrm>
                <a:off x="5051302" y="5551041"/>
                <a:ext cx="7650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4" name="Ink 73">
                <a:extLst>
                  <a:ext uri="{FF2B5EF4-FFF2-40B4-BE49-F238E27FC236}">
                    <a16:creationId xmlns:a16="http://schemas.microsoft.com/office/drawing/2014/main" id="{122652FC-1AD2-6EFE-0D88-367DB13CFFCE}"/>
                  </a:ext>
                </a:extLst>
              </p14:cNvPr>
              <p14:cNvContentPartPr/>
              <p14:nvPr/>
            </p14:nvContentPartPr>
            <p14:xfrm>
              <a:off x="5145982" y="5055681"/>
              <a:ext cx="550440" cy="14040"/>
            </p14:xfrm>
          </p:contentPart>
        </mc:Choice>
        <mc:Fallback>
          <p:pic>
            <p:nvPicPr>
              <p:cNvPr id="74" name="Ink 73">
                <a:extLst>
                  <a:ext uri="{FF2B5EF4-FFF2-40B4-BE49-F238E27FC236}">
                    <a16:creationId xmlns:a16="http://schemas.microsoft.com/office/drawing/2014/main" id="{122652FC-1AD2-6EFE-0D88-367DB13CFFCE}"/>
                  </a:ext>
                </a:extLst>
              </p:cNvPr>
              <p:cNvPicPr/>
              <p:nvPr/>
            </p:nvPicPr>
            <p:blipFill>
              <a:blip r:embed="rId48"/>
              <a:stretch>
                <a:fillRect/>
              </a:stretch>
            </p:blipFill>
            <p:spPr>
              <a:xfrm>
                <a:off x="5082982" y="4993041"/>
                <a:ext cx="6760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5" name="Ink 74">
                <a:extLst>
                  <a:ext uri="{FF2B5EF4-FFF2-40B4-BE49-F238E27FC236}">
                    <a16:creationId xmlns:a16="http://schemas.microsoft.com/office/drawing/2014/main" id="{E865D147-AE0F-02D3-B345-7A89BF0089F1}"/>
                  </a:ext>
                </a:extLst>
              </p14:cNvPr>
              <p14:cNvContentPartPr/>
              <p14:nvPr/>
            </p14:nvContentPartPr>
            <p14:xfrm>
              <a:off x="5151382" y="4491201"/>
              <a:ext cx="561960" cy="70920"/>
            </p14:xfrm>
          </p:contentPart>
        </mc:Choice>
        <mc:Fallback>
          <p:pic>
            <p:nvPicPr>
              <p:cNvPr id="75" name="Ink 74">
                <a:extLst>
                  <a:ext uri="{FF2B5EF4-FFF2-40B4-BE49-F238E27FC236}">
                    <a16:creationId xmlns:a16="http://schemas.microsoft.com/office/drawing/2014/main" id="{E865D147-AE0F-02D3-B345-7A89BF0089F1}"/>
                  </a:ext>
                </a:extLst>
              </p:cNvPr>
              <p:cNvPicPr/>
              <p:nvPr/>
            </p:nvPicPr>
            <p:blipFill>
              <a:blip r:embed="rId50"/>
              <a:stretch>
                <a:fillRect/>
              </a:stretch>
            </p:blipFill>
            <p:spPr>
              <a:xfrm>
                <a:off x="5088742" y="4428561"/>
                <a:ext cx="687600" cy="196560"/>
              </a:xfrm>
              <a:prstGeom prst="rect">
                <a:avLst/>
              </a:prstGeom>
            </p:spPr>
          </p:pic>
        </mc:Fallback>
      </mc:AlternateContent>
      <p:sp>
        <p:nvSpPr>
          <p:cNvPr id="53" name="TextBox 52">
            <a:extLst>
              <a:ext uri="{FF2B5EF4-FFF2-40B4-BE49-F238E27FC236}">
                <a16:creationId xmlns:a16="http://schemas.microsoft.com/office/drawing/2014/main" id="{C21D99D9-C5FF-0BDE-F26C-12DD8C4962D9}"/>
              </a:ext>
            </a:extLst>
          </p:cNvPr>
          <p:cNvSpPr txBox="1"/>
          <p:nvPr/>
        </p:nvSpPr>
        <p:spPr>
          <a:xfrm>
            <a:off x="153980" y="4426627"/>
            <a:ext cx="1143000" cy="2308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Name Plate</a:t>
            </a:r>
            <a:endParaRPr lang="en-SG" sz="900" b="1" dirty="0">
              <a:latin typeface="Microsoft JhengHei" panose="020B0604030504040204" pitchFamily="34" charset="-120"/>
              <a:ea typeface="Microsoft JhengHei" panose="020B0604030504040204" pitchFamily="34" charset="-120"/>
            </a:endParaRPr>
          </a:p>
        </p:txBody>
      </p:sp>
      <p:sp>
        <p:nvSpPr>
          <p:cNvPr id="54" name="TextBox 53">
            <a:extLst>
              <a:ext uri="{FF2B5EF4-FFF2-40B4-BE49-F238E27FC236}">
                <a16:creationId xmlns:a16="http://schemas.microsoft.com/office/drawing/2014/main" id="{4B8DA858-21B5-877E-E78C-D4E32D68112F}"/>
              </a:ext>
            </a:extLst>
          </p:cNvPr>
          <p:cNvSpPr txBox="1"/>
          <p:nvPr/>
        </p:nvSpPr>
        <p:spPr>
          <a:xfrm>
            <a:off x="194002" y="4849975"/>
            <a:ext cx="1143000" cy="3693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Main Control Cabin</a:t>
            </a:r>
            <a:endParaRPr lang="en-SG" sz="900" b="1" dirty="0">
              <a:latin typeface="Microsoft JhengHei" panose="020B0604030504040204" pitchFamily="34" charset="-120"/>
              <a:ea typeface="Microsoft JhengHei" panose="020B0604030504040204" pitchFamily="34" charset="-120"/>
            </a:endParaRPr>
          </a:p>
        </p:txBody>
      </p:sp>
      <p:sp>
        <p:nvSpPr>
          <p:cNvPr id="55" name="TextBox 54">
            <a:extLst>
              <a:ext uri="{FF2B5EF4-FFF2-40B4-BE49-F238E27FC236}">
                <a16:creationId xmlns:a16="http://schemas.microsoft.com/office/drawing/2014/main" id="{2BD342AE-4494-3F7D-1986-6C1A588C8FFB}"/>
              </a:ext>
            </a:extLst>
          </p:cNvPr>
          <p:cNvSpPr txBox="1"/>
          <p:nvPr/>
        </p:nvSpPr>
        <p:spPr>
          <a:xfrm>
            <a:off x="236627" y="5534878"/>
            <a:ext cx="882926" cy="507831"/>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Altimeter </a:t>
            </a:r>
            <a:br>
              <a:rPr lang="en-SG" altLang="zh-CN" sz="900" b="1" dirty="0">
                <a:latin typeface="Microsoft JhengHei" panose="020B0604030504040204" pitchFamily="34" charset="-120"/>
                <a:ea typeface="Microsoft JhengHei" panose="020B0604030504040204" pitchFamily="34" charset="-120"/>
              </a:rPr>
            </a:br>
            <a:r>
              <a:rPr lang="en-SG" altLang="zh-CN" sz="900" b="1" dirty="0">
                <a:latin typeface="Microsoft JhengHei" panose="020B0604030504040204" pitchFamily="34" charset="-120"/>
                <a:ea typeface="Microsoft JhengHei" panose="020B0604030504040204" pitchFamily="34" charset="-120"/>
              </a:rPr>
              <a:t>(Reserved </a:t>
            </a:r>
          </a:p>
          <a:p>
            <a:r>
              <a:rPr lang="en-SG" altLang="zh-CN" sz="900" b="1" dirty="0">
                <a:latin typeface="Microsoft JhengHei" panose="020B0604030504040204" pitchFamily="34" charset="-120"/>
                <a:ea typeface="Microsoft JhengHei" panose="020B0604030504040204" pitchFamily="34" charset="-120"/>
              </a:rPr>
              <a:t>Interface)</a:t>
            </a:r>
            <a:endParaRPr lang="en-SG" sz="900" b="1" dirty="0">
              <a:latin typeface="Microsoft JhengHei" panose="020B0604030504040204" pitchFamily="34" charset="-120"/>
              <a:ea typeface="Microsoft JhengHei" panose="020B0604030504040204" pitchFamily="34" charset="-120"/>
            </a:endParaRPr>
          </a:p>
        </p:txBody>
      </p:sp>
      <p:sp>
        <p:nvSpPr>
          <p:cNvPr id="56" name="TextBox 55">
            <a:extLst>
              <a:ext uri="{FF2B5EF4-FFF2-40B4-BE49-F238E27FC236}">
                <a16:creationId xmlns:a16="http://schemas.microsoft.com/office/drawing/2014/main" id="{D85936AE-67E7-23CA-A568-84DED68C06FC}"/>
              </a:ext>
            </a:extLst>
          </p:cNvPr>
          <p:cNvSpPr txBox="1"/>
          <p:nvPr/>
        </p:nvSpPr>
        <p:spPr>
          <a:xfrm>
            <a:off x="291009" y="6515425"/>
            <a:ext cx="1447800" cy="2308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Stern Counterweight</a:t>
            </a:r>
            <a:endParaRPr lang="en-SG" sz="900" b="1" dirty="0">
              <a:latin typeface="Microsoft JhengHei" panose="020B0604030504040204" pitchFamily="34" charset="-120"/>
              <a:ea typeface="Microsoft JhengHei" panose="020B0604030504040204" pitchFamily="34" charset="-120"/>
            </a:endParaRPr>
          </a:p>
        </p:txBody>
      </p:sp>
      <p:sp>
        <p:nvSpPr>
          <p:cNvPr id="57" name="TextBox 56">
            <a:extLst>
              <a:ext uri="{FF2B5EF4-FFF2-40B4-BE49-F238E27FC236}">
                <a16:creationId xmlns:a16="http://schemas.microsoft.com/office/drawing/2014/main" id="{64A11452-C674-AB09-1247-12CA33896080}"/>
              </a:ext>
            </a:extLst>
          </p:cNvPr>
          <p:cNvSpPr txBox="1"/>
          <p:nvPr/>
        </p:nvSpPr>
        <p:spPr>
          <a:xfrm>
            <a:off x="5044822" y="4285323"/>
            <a:ext cx="1143000" cy="3693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Anti Collision Rubber</a:t>
            </a:r>
            <a:endParaRPr lang="en-SG" sz="900" b="1" dirty="0">
              <a:latin typeface="Microsoft JhengHei" panose="020B0604030504040204" pitchFamily="34" charset="-120"/>
              <a:ea typeface="Microsoft JhengHei" panose="020B0604030504040204" pitchFamily="34" charset="-120"/>
            </a:endParaRPr>
          </a:p>
        </p:txBody>
      </p:sp>
      <p:sp>
        <p:nvSpPr>
          <p:cNvPr id="58" name="TextBox 57">
            <a:extLst>
              <a:ext uri="{FF2B5EF4-FFF2-40B4-BE49-F238E27FC236}">
                <a16:creationId xmlns:a16="http://schemas.microsoft.com/office/drawing/2014/main" id="{D73E358A-C110-218C-2D8D-E7B1EF301385}"/>
              </a:ext>
            </a:extLst>
          </p:cNvPr>
          <p:cNvSpPr txBox="1"/>
          <p:nvPr/>
        </p:nvSpPr>
        <p:spPr>
          <a:xfrm>
            <a:off x="5049366" y="4876006"/>
            <a:ext cx="1143000" cy="3693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Single Axis Gimbal System</a:t>
            </a:r>
            <a:endParaRPr lang="en-SG" sz="900" b="1" dirty="0">
              <a:latin typeface="Microsoft JhengHei" panose="020B0604030504040204" pitchFamily="34" charset="-120"/>
              <a:ea typeface="Microsoft JhengHei" panose="020B0604030504040204" pitchFamily="34" charset="-120"/>
            </a:endParaRPr>
          </a:p>
        </p:txBody>
      </p:sp>
      <p:sp>
        <p:nvSpPr>
          <p:cNvPr id="59" name="TextBox 58">
            <a:extLst>
              <a:ext uri="{FF2B5EF4-FFF2-40B4-BE49-F238E27FC236}">
                <a16:creationId xmlns:a16="http://schemas.microsoft.com/office/drawing/2014/main" id="{69D6F57A-9A21-9973-C201-168E8BC24270}"/>
              </a:ext>
            </a:extLst>
          </p:cNvPr>
          <p:cNvSpPr txBox="1"/>
          <p:nvPr/>
        </p:nvSpPr>
        <p:spPr>
          <a:xfrm>
            <a:off x="4978936" y="5472050"/>
            <a:ext cx="1143000" cy="3693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Temperature Pressure Sensor</a:t>
            </a:r>
            <a:endParaRPr lang="en-SG" sz="900" b="1" dirty="0">
              <a:latin typeface="Microsoft JhengHei" panose="020B0604030504040204" pitchFamily="34" charset="-120"/>
              <a:ea typeface="Microsoft JhengHei" panose="020B0604030504040204" pitchFamily="34" charset="-120"/>
            </a:endParaRPr>
          </a:p>
        </p:txBody>
      </p:sp>
      <p:sp>
        <p:nvSpPr>
          <p:cNvPr id="60" name="TextBox 59">
            <a:extLst>
              <a:ext uri="{FF2B5EF4-FFF2-40B4-BE49-F238E27FC236}">
                <a16:creationId xmlns:a16="http://schemas.microsoft.com/office/drawing/2014/main" id="{D0670D3F-8DEE-8F4C-ADFA-CF4C7574B551}"/>
              </a:ext>
            </a:extLst>
          </p:cNvPr>
          <p:cNvSpPr txBox="1"/>
          <p:nvPr/>
        </p:nvSpPr>
        <p:spPr>
          <a:xfrm>
            <a:off x="4954462" y="6100425"/>
            <a:ext cx="1394638" cy="3693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Stern Counterweight Block</a:t>
            </a:r>
            <a:endParaRPr lang="en-SG" sz="900" b="1" dirty="0">
              <a:latin typeface="Microsoft JhengHei" panose="020B0604030504040204" pitchFamily="34" charset="-120"/>
              <a:ea typeface="Microsoft JhengHei" panose="020B0604030504040204" pitchFamily="34" charset="-120"/>
            </a:endParaRPr>
          </a:p>
        </p:txBody>
      </p:sp>
      <mc:AlternateContent xmlns:mc="http://schemas.openxmlformats.org/markup-compatibility/2006">
        <mc:Choice xmlns:p14="http://schemas.microsoft.com/office/powerpoint/2010/main" Requires="p14">
          <p:contentPart p14:bwMode="auto" r:id="rId51">
            <p14:nvContentPartPr>
              <p14:cNvPr id="77" name="Ink 76">
                <a:extLst>
                  <a:ext uri="{FF2B5EF4-FFF2-40B4-BE49-F238E27FC236}">
                    <a16:creationId xmlns:a16="http://schemas.microsoft.com/office/drawing/2014/main" id="{35F88915-390C-B016-EB26-208D92F1BD12}"/>
                  </a:ext>
                </a:extLst>
              </p14:cNvPr>
              <p14:cNvContentPartPr/>
              <p14:nvPr/>
            </p14:nvContentPartPr>
            <p14:xfrm>
              <a:off x="5082262" y="6709136"/>
              <a:ext cx="37440" cy="5760"/>
            </p14:xfrm>
          </p:contentPart>
        </mc:Choice>
        <mc:Fallback>
          <p:pic>
            <p:nvPicPr>
              <p:cNvPr id="77" name="Ink 76">
                <a:extLst>
                  <a:ext uri="{FF2B5EF4-FFF2-40B4-BE49-F238E27FC236}">
                    <a16:creationId xmlns:a16="http://schemas.microsoft.com/office/drawing/2014/main" id="{35F88915-390C-B016-EB26-208D92F1BD12}"/>
                  </a:ext>
                </a:extLst>
              </p:cNvPr>
              <p:cNvPicPr/>
              <p:nvPr/>
            </p:nvPicPr>
            <p:blipFill>
              <a:blip r:embed="rId52"/>
              <a:stretch>
                <a:fillRect/>
              </a:stretch>
            </p:blipFill>
            <p:spPr>
              <a:xfrm>
                <a:off x="5019622" y="6646136"/>
                <a:ext cx="163080" cy="131400"/>
              </a:xfrm>
              <a:prstGeom prst="rect">
                <a:avLst/>
              </a:prstGeom>
            </p:spPr>
          </p:pic>
        </mc:Fallback>
      </mc:AlternateContent>
      <p:sp>
        <p:nvSpPr>
          <p:cNvPr id="61" name="TextBox 60">
            <a:extLst>
              <a:ext uri="{FF2B5EF4-FFF2-40B4-BE49-F238E27FC236}">
                <a16:creationId xmlns:a16="http://schemas.microsoft.com/office/drawing/2014/main" id="{A8B12AB4-0EF4-559B-E788-E161EA547C53}"/>
              </a:ext>
            </a:extLst>
          </p:cNvPr>
          <p:cNvSpPr txBox="1"/>
          <p:nvPr/>
        </p:nvSpPr>
        <p:spPr>
          <a:xfrm>
            <a:off x="5007410" y="6575692"/>
            <a:ext cx="1143000" cy="2308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DVL</a:t>
            </a:r>
            <a:endParaRPr lang="en-SG" sz="900" b="1" dirty="0">
              <a:latin typeface="Microsoft JhengHei" panose="020B0604030504040204" pitchFamily="34" charset="-120"/>
              <a:ea typeface="Microsoft JhengHei" panose="020B0604030504040204" pitchFamily="34"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txBox="1"/>
          <p:nvPr/>
        </p:nvSpPr>
        <p:spPr>
          <a:xfrm>
            <a:off x="264159" y="299084"/>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a:latin typeface="Arial"/>
              <a:cs typeface="Arial"/>
            </a:endParaRPr>
          </a:p>
          <a:p>
            <a:pPr marL="59055">
              <a:lnSpc>
                <a:spcPts val="2860"/>
              </a:lnSpc>
            </a:pPr>
            <a:r>
              <a:rPr sz="2400" b="1" spc="-25" dirty="0">
                <a:solidFill>
                  <a:srgbClr val="F5A000"/>
                </a:solidFill>
                <a:latin typeface="Arial"/>
                <a:cs typeface="Arial"/>
              </a:rPr>
              <a:t>1.3</a:t>
            </a:r>
            <a:endParaRPr sz="2400">
              <a:latin typeface="Arial"/>
              <a:cs typeface="Arial"/>
            </a:endParaRPr>
          </a:p>
        </p:txBody>
      </p:sp>
      <p:sp>
        <p:nvSpPr>
          <p:cNvPr id="10" name="object 10"/>
          <p:cNvSpPr txBox="1">
            <a:spLocks noGrp="1"/>
          </p:cNvSpPr>
          <p:nvPr>
            <p:ph type="title"/>
          </p:nvPr>
        </p:nvSpPr>
        <p:spPr>
          <a:xfrm>
            <a:off x="1167764" y="418464"/>
            <a:ext cx="5156836" cy="443070"/>
          </a:xfrm>
          <a:prstGeom prst="rect">
            <a:avLst/>
          </a:prstGeom>
        </p:spPr>
        <p:txBody>
          <a:bodyPr vert="horz" wrap="square" lIns="0" tIns="12065" rIns="0" bIns="0" rtlCol="0">
            <a:spAutoFit/>
          </a:bodyPr>
          <a:lstStyle/>
          <a:p>
            <a:pPr marL="12700">
              <a:lnSpc>
                <a:spcPct val="100000"/>
              </a:lnSpc>
              <a:spcBef>
                <a:spcPts val="95"/>
              </a:spcBef>
            </a:pPr>
            <a:r>
              <a:rPr lang="en-SG" altLang="zh-CN" spc="-35" dirty="0"/>
              <a:t>2D Imaging Detection Sonar</a:t>
            </a:r>
            <a:endParaRPr lang="zh-CN" altLang="en-US" spc="-35" dirty="0"/>
          </a:p>
        </p:txBody>
      </p:sp>
      <p:sp>
        <p:nvSpPr>
          <p:cNvPr id="11" name="object 11"/>
          <p:cNvSpPr txBox="1"/>
          <p:nvPr/>
        </p:nvSpPr>
        <p:spPr>
          <a:xfrm>
            <a:off x="8153400" y="6195303"/>
            <a:ext cx="2559685" cy="228909"/>
          </a:xfrm>
          <a:prstGeom prst="rect">
            <a:avLst/>
          </a:prstGeom>
        </p:spPr>
        <p:txBody>
          <a:bodyPr vert="horz" wrap="square" lIns="0" tIns="13335" rIns="0" bIns="0" rtlCol="0">
            <a:spAutoFit/>
          </a:bodyPr>
          <a:lstStyle/>
          <a:p>
            <a:pPr marL="12700">
              <a:lnSpc>
                <a:spcPct val="100000"/>
              </a:lnSpc>
              <a:spcBef>
                <a:spcPts val="105"/>
              </a:spcBef>
            </a:pPr>
            <a:r>
              <a:rPr lang="en-SG" altLang="zh-CN" sz="1400" b="1" spc="-20" dirty="0">
                <a:solidFill>
                  <a:srgbClr val="F5A000"/>
                </a:solidFill>
                <a:latin typeface="Microsoft YaHei"/>
                <a:cs typeface="Microsoft YaHei"/>
              </a:rPr>
              <a:t>2D Imaging Detection Sonar</a:t>
            </a:r>
            <a:endParaRPr lang="zh-CN" altLang="en-US" sz="1400" dirty="0">
              <a:latin typeface="Microsoft YaHei"/>
              <a:cs typeface="Microsoft YaHei"/>
            </a:endParaRPr>
          </a:p>
        </p:txBody>
      </p:sp>
      <p:grpSp>
        <p:nvGrpSpPr>
          <p:cNvPr id="12" name="object 12"/>
          <p:cNvGrpSpPr/>
          <p:nvPr/>
        </p:nvGrpSpPr>
        <p:grpSpPr>
          <a:xfrm>
            <a:off x="539616" y="1235788"/>
            <a:ext cx="10550905" cy="4924425"/>
            <a:chOff x="310895" y="1104900"/>
            <a:chExt cx="11230610" cy="5343525"/>
          </a:xfrm>
        </p:grpSpPr>
        <p:pic>
          <p:nvPicPr>
            <p:cNvPr id="13" name="object 13"/>
            <p:cNvPicPr/>
            <p:nvPr/>
          </p:nvPicPr>
          <p:blipFill>
            <a:blip r:embed="rId2" cstate="print"/>
            <a:stretch>
              <a:fillRect/>
            </a:stretch>
          </p:blipFill>
          <p:spPr>
            <a:xfrm>
              <a:off x="8894064" y="5420867"/>
              <a:ext cx="1511807" cy="1027176"/>
            </a:xfrm>
            <a:prstGeom prst="rect">
              <a:avLst/>
            </a:prstGeom>
          </p:spPr>
        </p:pic>
        <p:pic>
          <p:nvPicPr>
            <p:cNvPr id="14" name="object 14"/>
            <p:cNvPicPr/>
            <p:nvPr/>
          </p:nvPicPr>
          <p:blipFill>
            <a:blip r:embed="rId3" cstate="print"/>
            <a:stretch>
              <a:fillRect/>
            </a:stretch>
          </p:blipFill>
          <p:spPr>
            <a:xfrm>
              <a:off x="7863839" y="1104900"/>
              <a:ext cx="3666744" cy="2004060"/>
            </a:xfrm>
            <a:prstGeom prst="rect">
              <a:avLst/>
            </a:prstGeom>
          </p:spPr>
        </p:pic>
        <p:pic>
          <p:nvPicPr>
            <p:cNvPr id="15" name="object 15"/>
            <p:cNvPicPr/>
            <p:nvPr/>
          </p:nvPicPr>
          <p:blipFill>
            <a:blip r:embed="rId4" cstate="print"/>
            <a:stretch>
              <a:fillRect/>
            </a:stretch>
          </p:blipFill>
          <p:spPr>
            <a:xfrm>
              <a:off x="7865364" y="3238500"/>
              <a:ext cx="3675887" cy="2002536"/>
            </a:xfrm>
            <a:prstGeom prst="rect">
              <a:avLst/>
            </a:prstGeom>
          </p:spPr>
        </p:pic>
        <p:pic>
          <p:nvPicPr>
            <p:cNvPr id="16" name="object 16"/>
            <p:cNvPicPr/>
            <p:nvPr/>
          </p:nvPicPr>
          <p:blipFill>
            <a:blip r:embed="rId5" cstate="print"/>
            <a:stretch>
              <a:fillRect/>
            </a:stretch>
          </p:blipFill>
          <p:spPr>
            <a:xfrm>
              <a:off x="310895" y="1104900"/>
              <a:ext cx="6984492" cy="4155948"/>
            </a:xfrm>
            <a:prstGeom prst="rect">
              <a:avLst/>
            </a:prstGeom>
          </p:spPr>
        </p:pic>
      </p:grpSp>
      <p:sp>
        <p:nvSpPr>
          <p:cNvPr id="17" name="object 17"/>
          <p:cNvSpPr txBox="1"/>
          <p:nvPr/>
        </p:nvSpPr>
        <p:spPr>
          <a:xfrm>
            <a:off x="11090282" y="1887792"/>
            <a:ext cx="962873" cy="2383345"/>
          </a:xfrm>
          <a:prstGeom prst="rect">
            <a:avLst/>
          </a:prstGeom>
        </p:spPr>
        <p:txBody>
          <a:bodyPr vert="horz" wrap="square" lIns="0" tIns="13335" rIns="0" bIns="0" rtlCol="0">
            <a:spAutoFit/>
          </a:bodyPr>
          <a:lstStyle/>
          <a:p>
            <a:pPr marL="41275" marR="5080" algn="l">
              <a:lnSpc>
                <a:spcPct val="100000"/>
              </a:lnSpc>
              <a:spcBef>
                <a:spcPts val="105"/>
              </a:spcBef>
            </a:pPr>
            <a:r>
              <a:rPr lang="en-SG" altLang="zh-CN" sz="900" b="1" spc="-50" dirty="0">
                <a:solidFill>
                  <a:srgbClr val="F5A000"/>
                </a:solidFill>
                <a:latin typeface="Microsoft YaHei"/>
                <a:cs typeface="Microsoft YaHei"/>
              </a:rPr>
              <a:t>Pier Scanning Imaging Effect</a:t>
            </a: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en-SG" altLang="zh-CN" sz="900" b="1" spc="-50" dirty="0">
              <a:solidFill>
                <a:srgbClr val="F5A000"/>
              </a:solidFill>
              <a:latin typeface="Microsoft YaHei"/>
              <a:cs typeface="Microsoft YaHei"/>
            </a:endParaRPr>
          </a:p>
          <a:p>
            <a:pPr marL="41275" marR="5080" algn="just">
              <a:lnSpc>
                <a:spcPct val="100000"/>
              </a:lnSpc>
              <a:spcBef>
                <a:spcPts val="105"/>
              </a:spcBef>
            </a:pPr>
            <a:endParaRPr lang="zh-CN" altLang="en-US" sz="900" dirty="0">
              <a:latin typeface="Microsoft YaHei"/>
              <a:cs typeface="Microsoft YaHei"/>
            </a:endParaRPr>
          </a:p>
          <a:p>
            <a:pPr marL="12700" marR="34925" algn="just">
              <a:lnSpc>
                <a:spcPct val="100000"/>
              </a:lnSpc>
              <a:spcBef>
                <a:spcPts val="5"/>
              </a:spcBef>
            </a:pPr>
            <a:r>
              <a:rPr lang="en-SG" altLang="zh-CN" sz="900" b="1" spc="-50" dirty="0">
                <a:solidFill>
                  <a:srgbClr val="F5A000"/>
                </a:solidFill>
                <a:latin typeface="Microsoft YaHei"/>
                <a:cs typeface="Microsoft YaHei"/>
              </a:rPr>
              <a:t>Underwater Gate Imaging Effect</a:t>
            </a:r>
            <a:endParaRPr lang="zh-CN" altLang="en-US" sz="900" dirty="0">
              <a:latin typeface="Microsoft YaHei"/>
              <a:cs typeface="Microsoft YaHei"/>
            </a:endParaRPr>
          </a:p>
        </p:txBody>
      </p:sp>
      <p:sp>
        <p:nvSpPr>
          <p:cNvPr id="18" name="object 18"/>
          <p:cNvSpPr txBox="1"/>
          <p:nvPr/>
        </p:nvSpPr>
        <p:spPr>
          <a:xfrm>
            <a:off x="1981200" y="5211124"/>
            <a:ext cx="4236721" cy="228909"/>
          </a:xfrm>
          <a:prstGeom prst="rect">
            <a:avLst/>
          </a:prstGeom>
        </p:spPr>
        <p:txBody>
          <a:bodyPr vert="horz" wrap="square" lIns="0" tIns="13335" rIns="0" bIns="0" rtlCol="0">
            <a:spAutoFit/>
          </a:bodyPr>
          <a:lstStyle/>
          <a:p>
            <a:pPr marL="12700">
              <a:lnSpc>
                <a:spcPct val="100000"/>
              </a:lnSpc>
              <a:spcBef>
                <a:spcPts val="105"/>
              </a:spcBef>
            </a:pPr>
            <a:r>
              <a:rPr lang="en-US" altLang="zh-CN" sz="1400" b="1" spc="-20" dirty="0">
                <a:solidFill>
                  <a:srgbClr val="F5A000"/>
                </a:solidFill>
                <a:latin typeface="Microsoft YaHei"/>
                <a:cs typeface="Microsoft YaHei"/>
              </a:rPr>
              <a:t>Sonar Detection Display and Control Interface</a:t>
            </a:r>
            <a:endParaRPr lang="zh-CN" altLang="en-US" sz="1400" dirty="0">
              <a:latin typeface="Microsoft YaHei"/>
              <a:cs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object 6"/>
          <p:cNvGrpSpPr/>
          <p:nvPr/>
        </p:nvGrpSpPr>
        <p:grpSpPr>
          <a:xfrm>
            <a:off x="43815" y="88900"/>
            <a:ext cx="317500" cy="270510"/>
            <a:chOff x="43815" y="88900"/>
            <a:chExt cx="317500" cy="270510"/>
          </a:xfrm>
        </p:grpSpPr>
        <p:sp>
          <p:nvSpPr>
            <p:cNvPr id="7" name="object 7"/>
            <p:cNvSpPr/>
            <p:nvPr/>
          </p:nvSpPr>
          <p:spPr>
            <a:xfrm>
              <a:off x="43815" y="92710"/>
              <a:ext cx="317500" cy="266700"/>
            </a:xfrm>
            <a:custGeom>
              <a:avLst/>
              <a:gdLst/>
              <a:ahLst/>
              <a:cxnLst/>
              <a:rect l="l" t="t" r="r" b="b"/>
              <a:pathLst>
                <a:path w="317500" h="266700">
                  <a:moveTo>
                    <a:pt x="317500" y="266700"/>
                  </a:moveTo>
                  <a:lnTo>
                    <a:pt x="0" y="266700"/>
                  </a:lnTo>
                  <a:lnTo>
                    <a:pt x="0" y="0"/>
                  </a:lnTo>
                  <a:lnTo>
                    <a:pt x="317500" y="0"/>
                  </a:lnTo>
                  <a:lnTo>
                    <a:pt x="317500" y="6350"/>
                  </a:lnTo>
                  <a:lnTo>
                    <a:pt x="12700" y="6350"/>
                  </a:lnTo>
                  <a:lnTo>
                    <a:pt x="6350" y="12700"/>
                  </a:lnTo>
                  <a:lnTo>
                    <a:pt x="12700" y="12700"/>
                  </a:lnTo>
                  <a:lnTo>
                    <a:pt x="12700" y="254000"/>
                  </a:lnTo>
                  <a:lnTo>
                    <a:pt x="6350" y="254000"/>
                  </a:lnTo>
                  <a:lnTo>
                    <a:pt x="12700" y="260350"/>
                  </a:lnTo>
                  <a:lnTo>
                    <a:pt x="317500" y="260350"/>
                  </a:lnTo>
                  <a:lnTo>
                    <a:pt x="317500" y="266700"/>
                  </a:lnTo>
                  <a:close/>
                </a:path>
                <a:path w="317500" h="266700">
                  <a:moveTo>
                    <a:pt x="12700" y="12700"/>
                  </a:moveTo>
                  <a:lnTo>
                    <a:pt x="6350" y="12700"/>
                  </a:lnTo>
                  <a:lnTo>
                    <a:pt x="12700" y="6350"/>
                  </a:lnTo>
                  <a:lnTo>
                    <a:pt x="12700" y="12700"/>
                  </a:lnTo>
                  <a:close/>
                </a:path>
                <a:path w="317500" h="266700">
                  <a:moveTo>
                    <a:pt x="304800" y="12700"/>
                  </a:moveTo>
                  <a:lnTo>
                    <a:pt x="12700" y="12700"/>
                  </a:lnTo>
                  <a:lnTo>
                    <a:pt x="12700" y="6350"/>
                  </a:lnTo>
                  <a:lnTo>
                    <a:pt x="304800" y="6350"/>
                  </a:lnTo>
                  <a:lnTo>
                    <a:pt x="304800" y="12700"/>
                  </a:lnTo>
                  <a:close/>
                </a:path>
                <a:path w="317500" h="266700">
                  <a:moveTo>
                    <a:pt x="304800" y="260350"/>
                  </a:moveTo>
                  <a:lnTo>
                    <a:pt x="304800" y="6350"/>
                  </a:lnTo>
                  <a:lnTo>
                    <a:pt x="311150" y="12700"/>
                  </a:lnTo>
                  <a:lnTo>
                    <a:pt x="317500" y="12700"/>
                  </a:lnTo>
                  <a:lnTo>
                    <a:pt x="317500" y="254000"/>
                  </a:lnTo>
                  <a:lnTo>
                    <a:pt x="311150" y="254000"/>
                  </a:lnTo>
                  <a:lnTo>
                    <a:pt x="304800" y="260350"/>
                  </a:lnTo>
                  <a:close/>
                </a:path>
                <a:path w="317500" h="266700">
                  <a:moveTo>
                    <a:pt x="317500" y="12700"/>
                  </a:moveTo>
                  <a:lnTo>
                    <a:pt x="311150" y="12700"/>
                  </a:lnTo>
                  <a:lnTo>
                    <a:pt x="304800" y="6350"/>
                  </a:lnTo>
                  <a:lnTo>
                    <a:pt x="317500" y="6350"/>
                  </a:lnTo>
                  <a:lnTo>
                    <a:pt x="317500" y="12700"/>
                  </a:lnTo>
                  <a:close/>
                </a:path>
                <a:path w="317500" h="266700">
                  <a:moveTo>
                    <a:pt x="12700" y="260350"/>
                  </a:moveTo>
                  <a:lnTo>
                    <a:pt x="6350" y="254000"/>
                  </a:lnTo>
                  <a:lnTo>
                    <a:pt x="12700" y="254000"/>
                  </a:lnTo>
                  <a:lnTo>
                    <a:pt x="12700" y="260350"/>
                  </a:lnTo>
                  <a:close/>
                </a:path>
                <a:path w="317500" h="266700">
                  <a:moveTo>
                    <a:pt x="304800" y="260350"/>
                  </a:moveTo>
                  <a:lnTo>
                    <a:pt x="12700" y="260350"/>
                  </a:lnTo>
                  <a:lnTo>
                    <a:pt x="12700" y="254000"/>
                  </a:lnTo>
                  <a:lnTo>
                    <a:pt x="304800" y="254000"/>
                  </a:lnTo>
                  <a:lnTo>
                    <a:pt x="304800" y="260350"/>
                  </a:lnTo>
                  <a:close/>
                </a:path>
                <a:path w="317500" h="266700">
                  <a:moveTo>
                    <a:pt x="317500" y="260350"/>
                  </a:moveTo>
                  <a:lnTo>
                    <a:pt x="304800" y="260350"/>
                  </a:lnTo>
                  <a:lnTo>
                    <a:pt x="311150" y="254000"/>
                  </a:lnTo>
                  <a:lnTo>
                    <a:pt x="317500" y="254000"/>
                  </a:lnTo>
                  <a:lnTo>
                    <a:pt x="317500" y="260350"/>
                  </a:lnTo>
                  <a:close/>
                </a:path>
              </a:pathLst>
            </a:custGeom>
            <a:solidFill>
              <a:srgbClr val="FFFFFF"/>
            </a:solidFill>
          </p:spPr>
          <p:txBody>
            <a:bodyPr wrap="square" lIns="0" tIns="0" rIns="0" bIns="0" rtlCol="0"/>
            <a:lstStyle/>
            <a:p>
              <a:endParaRPr/>
            </a:p>
          </p:txBody>
        </p:sp>
        <p:sp>
          <p:nvSpPr>
            <p:cNvPr id="8" name="object 8"/>
            <p:cNvSpPr/>
            <p:nvPr/>
          </p:nvSpPr>
          <p:spPr>
            <a:xfrm>
              <a:off x="43815" y="88899"/>
              <a:ext cx="228600" cy="215900"/>
            </a:xfrm>
            <a:custGeom>
              <a:avLst/>
              <a:gdLst/>
              <a:ahLst/>
              <a:cxnLst/>
              <a:rect l="l" t="t" r="r" b="b"/>
              <a:pathLst>
                <a:path w="228600" h="215900">
                  <a:moveTo>
                    <a:pt x="228600" y="0"/>
                  </a:moveTo>
                  <a:lnTo>
                    <a:pt x="0" y="0"/>
                  </a:lnTo>
                  <a:lnTo>
                    <a:pt x="0" y="215900"/>
                  </a:lnTo>
                  <a:lnTo>
                    <a:pt x="228600" y="215900"/>
                  </a:lnTo>
                  <a:lnTo>
                    <a:pt x="228600" y="209550"/>
                  </a:lnTo>
                  <a:lnTo>
                    <a:pt x="228600" y="203200"/>
                  </a:lnTo>
                  <a:lnTo>
                    <a:pt x="228600" y="12700"/>
                  </a:lnTo>
                  <a:lnTo>
                    <a:pt x="228600" y="6350"/>
                  </a:lnTo>
                  <a:lnTo>
                    <a:pt x="228600" y="0"/>
                  </a:lnTo>
                  <a:close/>
                </a:path>
              </a:pathLst>
            </a:custGeom>
            <a:solidFill>
              <a:srgbClr val="F7A000"/>
            </a:solidFill>
          </p:spPr>
          <p:txBody>
            <a:bodyPr wrap="square" lIns="0" tIns="0" rIns="0" bIns="0" rtlCol="0"/>
            <a:lstStyle/>
            <a:p>
              <a:endParaRPr/>
            </a:p>
          </p:txBody>
        </p:sp>
      </p:grpSp>
      <p:pic>
        <p:nvPicPr>
          <p:cNvPr id="9" name="object 9"/>
          <p:cNvPicPr/>
          <p:nvPr/>
        </p:nvPicPr>
        <p:blipFill>
          <a:blip r:embed="rId2" cstate="print"/>
          <a:stretch>
            <a:fillRect/>
          </a:stretch>
        </p:blipFill>
        <p:spPr>
          <a:xfrm>
            <a:off x="10556747" y="301752"/>
            <a:ext cx="1175003" cy="566927"/>
          </a:xfrm>
          <a:prstGeom prst="rect">
            <a:avLst/>
          </a:prstGeom>
        </p:spPr>
      </p:pic>
      <p:sp>
        <p:nvSpPr>
          <p:cNvPr id="10" name="object 10"/>
          <p:cNvSpPr txBox="1"/>
          <p:nvPr/>
        </p:nvSpPr>
        <p:spPr>
          <a:xfrm>
            <a:off x="264159" y="299084"/>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a:latin typeface="Arial"/>
              <a:cs typeface="Arial"/>
            </a:endParaRPr>
          </a:p>
          <a:p>
            <a:pPr marL="59055">
              <a:lnSpc>
                <a:spcPts val="2860"/>
              </a:lnSpc>
            </a:pPr>
            <a:r>
              <a:rPr sz="2400" b="1" spc="-25" dirty="0">
                <a:solidFill>
                  <a:srgbClr val="F5A000"/>
                </a:solidFill>
                <a:latin typeface="Arial"/>
                <a:cs typeface="Arial"/>
              </a:rPr>
              <a:t>1.4</a:t>
            </a:r>
            <a:endParaRPr sz="2400">
              <a:latin typeface="Arial"/>
              <a:cs typeface="Arial"/>
            </a:endParaRPr>
          </a:p>
        </p:txBody>
      </p:sp>
      <p:sp>
        <p:nvSpPr>
          <p:cNvPr id="11" name="object 11"/>
          <p:cNvSpPr txBox="1">
            <a:spLocks noGrp="1"/>
          </p:cNvSpPr>
          <p:nvPr>
            <p:ph type="title"/>
          </p:nvPr>
        </p:nvSpPr>
        <p:spPr>
          <a:xfrm>
            <a:off x="1167764" y="418464"/>
            <a:ext cx="3785236" cy="443070"/>
          </a:xfrm>
          <a:prstGeom prst="rect">
            <a:avLst/>
          </a:prstGeom>
        </p:spPr>
        <p:txBody>
          <a:bodyPr vert="horz" wrap="square" lIns="0" tIns="12065" rIns="0" bIns="0" rtlCol="0">
            <a:spAutoFit/>
          </a:bodyPr>
          <a:lstStyle/>
          <a:p>
            <a:pPr marL="12700">
              <a:lnSpc>
                <a:spcPct val="100000"/>
              </a:lnSpc>
              <a:spcBef>
                <a:spcPts val="95"/>
              </a:spcBef>
            </a:pPr>
            <a:r>
              <a:rPr lang="en-SG" altLang="zh-CN" spc="-35" dirty="0"/>
              <a:t>Control Cabinet Unit</a:t>
            </a:r>
            <a:endParaRPr lang="zh-CN" altLang="en-US" spc="-35" dirty="0"/>
          </a:p>
        </p:txBody>
      </p:sp>
      <p:pic>
        <p:nvPicPr>
          <p:cNvPr id="12" name="object 12"/>
          <p:cNvPicPr/>
          <p:nvPr/>
        </p:nvPicPr>
        <p:blipFill>
          <a:blip r:embed="rId3" cstate="print"/>
          <a:stretch>
            <a:fillRect/>
          </a:stretch>
        </p:blipFill>
        <p:spPr>
          <a:xfrm>
            <a:off x="327659" y="1031747"/>
            <a:ext cx="5701284" cy="3189731"/>
          </a:xfrm>
          <a:prstGeom prst="rect">
            <a:avLst/>
          </a:prstGeom>
        </p:spPr>
      </p:pic>
      <p:pic>
        <p:nvPicPr>
          <p:cNvPr id="13" name="object 13"/>
          <p:cNvPicPr/>
          <p:nvPr/>
        </p:nvPicPr>
        <p:blipFill>
          <a:blip r:embed="rId4" cstate="print"/>
          <a:stretch>
            <a:fillRect/>
          </a:stretch>
        </p:blipFill>
        <p:spPr>
          <a:xfrm>
            <a:off x="6272784" y="920496"/>
            <a:ext cx="5285232" cy="3177540"/>
          </a:xfrm>
          <a:prstGeom prst="rect">
            <a:avLst/>
          </a:prstGeom>
        </p:spPr>
      </p:pic>
      <p:graphicFrame>
        <p:nvGraphicFramePr>
          <p:cNvPr id="14" name="object 14"/>
          <p:cNvGraphicFramePr>
            <a:graphicFrameLocks noGrp="1"/>
          </p:cNvGraphicFramePr>
          <p:nvPr>
            <p:extLst>
              <p:ext uri="{D42A27DB-BD31-4B8C-83A1-F6EECF244321}">
                <p14:modId xmlns:p14="http://schemas.microsoft.com/office/powerpoint/2010/main" val="3025183016"/>
              </p:ext>
            </p:extLst>
          </p:nvPr>
        </p:nvGraphicFramePr>
        <p:xfrm>
          <a:off x="580072" y="4266755"/>
          <a:ext cx="10392728" cy="2514600"/>
        </p:xfrm>
        <a:graphic>
          <a:graphicData uri="http://schemas.openxmlformats.org/drawingml/2006/table">
            <a:tbl>
              <a:tblPr firstRow="1" bandRow="1">
                <a:tableStyleId>{2D5ABB26-0587-4C30-8999-92F81FD0307C}</a:tableStyleId>
              </a:tblPr>
              <a:tblGrid>
                <a:gridCol w="1278688">
                  <a:extLst>
                    <a:ext uri="{9D8B030D-6E8A-4147-A177-3AD203B41FA5}">
                      <a16:colId xmlns:a16="http://schemas.microsoft.com/office/drawing/2014/main" val="20000"/>
                    </a:ext>
                  </a:extLst>
                </a:gridCol>
                <a:gridCol w="3715232">
                  <a:extLst>
                    <a:ext uri="{9D8B030D-6E8A-4147-A177-3AD203B41FA5}">
                      <a16:colId xmlns:a16="http://schemas.microsoft.com/office/drawing/2014/main" val="20001"/>
                    </a:ext>
                  </a:extLst>
                </a:gridCol>
                <a:gridCol w="2888322">
                  <a:extLst>
                    <a:ext uri="{9D8B030D-6E8A-4147-A177-3AD203B41FA5}">
                      <a16:colId xmlns:a16="http://schemas.microsoft.com/office/drawing/2014/main" val="20002"/>
                    </a:ext>
                  </a:extLst>
                </a:gridCol>
                <a:gridCol w="2510486">
                  <a:extLst>
                    <a:ext uri="{9D8B030D-6E8A-4147-A177-3AD203B41FA5}">
                      <a16:colId xmlns:a16="http://schemas.microsoft.com/office/drawing/2014/main" val="20003"/>
                    </a:ext>
                  </a:extLst>
                </a:gridCol>
              </a:tblGrid>
              <a:tr h="228600">
                <a:tc>
                  <a:txBody>
                    <a:bodyPr/>
                    <a:lstStyle/>
                    <a:p>
                      <a:pPr marL="68580">
                        <a:lnSpc>
                          <a:spcPct val="100000"/>
                        </a:lnSpc>
                        <a:spcBef>
                          <a:spcPts val="445"/>
                        </a:spcBef>
                      </a:pPr>
                      <a:r>
                        <a:rPr lang="en-SG" sz="800" spc="-25" dirty="0">
                          <a:latin typeface="SimSun"/>
                          <a:cs typeface="SimSun"/>
                        </a:rPr>
                        <a:t>Specifications</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marR="39370">
                        <a:lnSpc>
                          <a:spcPct val="100000"/>
                        </a:lnSpc>
                        <a:spcBef>
                          <a:spcPts val="445"/>
                        </a:spcBef>
                      </a:pPr>
                      <a:r>
                        <a:rPr lang="en-SG" sz="800" spc="-25" dirty="0">
                          <a:latin typeface="SimSun"/>
                          <a:cs typeface="SimSun"/>
                        </a:rPr>
                        <a:t>Parameters</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a:lnSpc>
                          <a:spcPct val="100000"/>
                        </a:lnSpc>
                        <a:spcBef>
                          <a:spcPts val="445"/>
                        </a:spcBef>
                      </a:pPr>
                      <a:r>
                        <a:rPr lang="en-SG" sz="800" spc="-25" dirty="0">
                          <a:latin typeface="SimSun"/>
                          <a:cs typeface="SimSun"/>
                        </a:rPr>
                        <a:t>Specifications</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7945">
                        <a:lnSpc>
                          <a:spcPct val="100000"/>
                        </a:lnSpc>
                        <a:spcBef>
                          <a:spcPts val="445"/>
                        </a:spcBef>
                      </a:pPr>
                      <a:r>
                        <a:rPr lang="en-SG" sz="800" spc="-25" dirty="0">
                          <a:latin typeface="SimSun"/>
                          <a:cs typeface="SimSun"/>
                        </a:rPr>
                        <a:t>Parameters</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extLst>
                  <a:ext uri="{0D108BD9-81ED-4DB2-BD59-A6C34878D82A}">
                    <a16:rowId xmlns:a16="http://schemas.microsoft.com/office/drawing/2014/main" val="10000"/>
                  </a:ext>
                </a:extLst>
              </a:tr>
              <a:tr h="228600">
                <a:tc>
                  <a:txBody>
                    <a:bodyPr/>
                    <a:lstStyle/>
                    <a:p>
                      <a:pPr marL="68580">
                        <a:lnSpc>
                          <a:spcPct val="100000"/>
                        </a:lnSpc>
                        <a:spcBef>
                          <a:spcPts val="445"/>
                        </a:spcBef>
                      </a:pPr>
                      <a:r>
                        <a:rPr lang="en-SG" sz="800" spc="-20" dirty="0">
                          <a:latin typeface="SimSun"/>
                          <a:cs typeface="SimSun"/>
                        </a:rPr>
                        <a:t>Machine weight</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marR="39370">
                        <a:lnSpc>
                          <a:spcPct val="100000"/>
                        </a:lnSpc>
                        <a:spcBef>
                          <a:spcPts val="445"/>
                        </a:spcBef>
                      </a:pPr>
                      <a:r>
                        <a:rPr sz="800" spc="-20" dirty="0">
                          <a:latin typeface="SimSun"/>
                          <a:cs typeface="SimSun"/>
                        </a:rPr>
                        <a:t>15kg</a:t>
                      </a:r>
                      <a:endParaRPr sz="80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a:lnSpc>
                          <a:spcPct val="100000"/>
                        </a:lnSpc>
                        <a:spcBef>
                          <a:spcPts val="445"/>
                        </a:spcBef>
                      </a:pPr>
                      <a:r>
                        <a:rPr lang="en-US" sz="800" spc="-15" dirty="0">
                          <a:latin typeface="SimSun"/>
                          <a:cs typeface="SimSun"/>
                        </a:rPr>
                        <a:t>Output voltage ripple and noise</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7945">
                        <a:lnSpc>
                          <a:spcPct val="100000"/>
                        </a:lnSpc>
                        <a:spcBef>
                          <a:spcPts val="445"/>
                        </a:spcBef>
                      </a:pPr>
                      <a:r>
                        <a:rPr sz="800" spc="-10" dirty="0">
                          <a:latin typeface="SimSun"/>
                          <a:cs typeface="SimSun"/>
                        </a:rPr>
                        <a:t>≤10Vp-</a:t>
                      </a:r>
                      <a:r>
                        <a:rPr sz="800" spc="-50" dirty="0">
                          <a:latin typeface="SimSun"/>
                          <a:cs typeface="SimSun"/>
                        </a:rPr>
                        <a:t>p</a:t>
                      </a:r>
                      <a:endParaRPr sz="80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extLst>
                  <a:ext uri="{0D108BD9-81ED-4DB2-BD59-A6C34878D82A}">
                    <a16:rowId xmlns:a16="http://schemas.microsoft.com/office/drawing/2014/main" val="10001"/>
                  </a:ext>
                </a:extLst>
              </a:tr>
              <a:tr h="228600">
                <a:tc>
                  <a:txBody>
                    <a:bodyPr/>
                    <a:lstStyle/>
                    <a:p>
                      <a:pPr marL="68580">
                        <a:lnSpc>
                          <a:spcPct val="100000"/>
                        </a:lnSpc>
                        <a:spcBef>
                          <a:spcPts val="445"/>
                        </a:spcBef>
                      </a:pPr>
                      <a:r>
                        <a:rPr lang="en-SG" sz="800" spc="-20" dirty="0">
                          <a:latin typeface="SimSun"/>
                          <a:cs typeface="SimSun"/>
                        </a:rPr>
                        <a:t>Input voltage</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marR="39370">
                        <a:lnSpc>
                          <a:spcPct val="100000"/>
                        </a:lnSpc>
                        <a:spcBef>
                          <a:spcPts val="445"/>
                        </a:spcBef>
                      </a:pPr>
                      <a:r>
                        <a:rPr sz="800" spc="-10" dirty="0">
                          <a:latin typeface="SimSun"/>
                          <a:cs typeface="SimSun"/>
                        </a:rPr>
                        <a:t>85VAC~265VAC</a:t>
                      </a:r>
                      <a:endParaRPr sz="80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a:lnSpc>
                          <a:spcPct val="100000"/>
                        </a:lnSpc>
                        <a:spcBef>
                          <a:spcPts val="445"/>
                        </a:spcBef>
                      </a:pPr>
                      <a:r>
                        <a:rPr lang="en-SG" sz="800" spc="-20" dirty="0">
                          <a:latin typeface="SimSun"/>
                          <a:cs typeface="SimSun"/>
                        </a:rPr>
                        <a:t>Communication method</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7945">
                        <a:lnSpc>
                          <a:spcPct val="100000"/>
                        </a:lnSpc>
                        <a:spcBef>
                          <a:spcPts val="445"/>
                        </a:spcBef>
                      </a:pPr>
                      <a:r>
                        <a:rPr lang="en-US" sz="800" spc="-10" dirty="0">
                          <a:latin typeface="SimSun"/>
                          <a:cs typeface="SimSun"/>
                        </a:rPr>
                        <a:t>Carrier to Ethernet (wired or wireless)</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extLst>
                  <a:ext uri="{0D108BD9-81ED-4DB2-BD59-A6C34878D82A}">
                    <a16:rowId xmlns:a16="http://schemas.microsoft.com/office/drawing/2014/main" val="10002"/>
                  </a:ext>
                </a:extLst>
              </a:tr>
              <a:tr h="228600">
                <a:tc>
                  <a:txBody>
                    <a:bodyPr/>
                    <a:lstStyle/>
                    <a:p>
                      <a:pPr marL="68580">
                        <a:lnSpc>
                          <a:spcPct val="100000"/>
                        </a:lnSpc>
                        <a:spcBef>
                          <a:spcPts val="445"/>
                        </a:spcBef>
                      </a:pPr>
                      <a:r>
                        <a:rPr lang="en-SG" sz="800" spc="-20" dirty="0">
                          <a:latin typeface="SimSun"/>
                          <a:cs typeface="SimSun"/>
                        </a:rPr>
                        <a:t>Maximum output power</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marR="39370">
                        <a:lnSpc>
                          <a:spcPct val="100000"/>
                        </a:lnSpc>
                        <a:spcBef>
                          <a:spcPts val="445"/>
                        </a:spcBef>
                      </a:pPr>
                      <a:r>
                        <a:rPr sz="800" spc="-10" dirty="0">
                          <a:latin typeface="SimSun"/>
                          <a:cs typeface="SimSun"/>
                        </a:rPr>
                        <a:t>6.6kW</a:t>
                      </a:r>
                      <a:endParaRPr sz="80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a:lnSpc>
                          <a:spcPct val="100000"/>
                        </a:lnSpc>
                        <a:spcBef>
                          <a:spcPts val="445"/>
                        </a:spcBef>
                      </a:pPr>
                      <a:r>
                        <a:rPr sz="800" spc="-10" dirty="0">
                          <a:latin typeface="SimSun"/>
                          <a:cs typeface="SimSun"/>
                        </a:rPr>
                        <a:t>Wi-Fi</a:t>
                      </a:r>
                      <a:r>
                        <a:rPr lang="en-SG" sz="800" spc="-10" dirty="0">
                          <a:latin typeface="SimSun"/>
                          <a:cs typeface="SimSun"/>
                        </a:rPr>
                        <a:t> </a:t>
                      </a:r>
                      <a:r>
                        <a:rPr lang="en-SG" sz="800" spc="-30" dirty="0">
                          <a:latin typeface="SimSun"/>
                          <a:cs typeface="SimSun"/>
                        </a:rPr>
                        <a:t>Frequency band</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7945">
                        <a:lnSpc>
                          <a:spcPct val="100000"/>
                        </a:lnSpc>
                        <a:spcBef>
                          <a:spcPts val="445"/>
                        </a:spcBef>
                      </a:pPr>
                      <a:r>
                        <a:rPr sz="800" spc="-10" dirty="0">
                          <a:latin typeface="SimSun"/>
                          <a:cs typeface="SimSun"/>
                        </a:rPr>
                        <a:t>5GHz/2.4GHz</a:t>
                      </a:r>
                      <a:endParaRPr sz="80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extLst>
                  <a:ext uri="{0D108BD9-81ED-4DB2-BD59-A6C34878D82A}">
                    <a16:rowId xmlns:a16="http://schemas.microsoft.com/office/drawing/2014/main" val="10003"/>
                  </a:ext>
                </a:extLst>
              </a:tr>
              <a:tr h="228600">
                <a:tc>
                  <a:txBody>
                    <a:bodyPr/>
                    <a:lstStyle/>
                    <a:p>
                      <a:pPr marL="68580">
                        <a:lnSpc>
                          <a:spcPct val="100000"/>
                        </a:lnSpc>
                        <a:spcBef>
                          <a:spcPts val="445"/>
                        </a:spcBef>
                      </a:pPr>
                      <a:r>
                        <a:rPr lang="en-SG" sz="800" spc="-20" dirty="0">
                          <a:latin typeface="SimSun"/>
                          <a:cs typeface="SimSun"/>
                        </a:rPr>
                        <a:t>Rated output voltage</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marR="39370">
                        <a:lnSpc>
                          <a:spcPct val="100000"/>
                        </a:lnSpc>
                        <a:spcBef>
                          <a:spcPts val="445"/>
                        </a:spcBef>
                      </a:pPr>
                      <a:r>
                        <a:rPr sz="800" spc="-10" dirty="0">
                          <a:latin typeface="SimSun"/>
                          <a:cs typeface="SimSun"/>
                        </a:rPr>
                        <a:t>400VDC</a:t>
                      </a:r>
                      <a:endParaRPr sz="80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a:lnSpc>
                          <a:spcPct val="100000"/>
                        </a:lnSpc>
                        <a:spcBef>
                          <a:spcPts val="445"/>
                        </a:spcBef>
                      </a:pPr>
                      <a:r>
                        <a:rPr lang="en-SG" sz="800" spc="-20" dirty="0">
                          <a:latin typeface="SimSun"/>
                          <a:cs typeface="SimSun"/>
                        </a:rPr>
                        <a:t>Maximum communication bandwidth</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7945">
                        <a:lnSpc>
                          <a:spcPct val="100000"/>
                        </a:lnSpc>
                        <a:spcBef>
                          <a:spcPts val="445"/>
                        </a:spcBef>
                      </a:pPr>
                      <a:r>
                        <a:rPr sz="800" spc="-10" dirty="0">
                          <a:latin typeface="SimSun"/>
                          <a:cs typeface="SimSun"/>
                        </a:rPr>
                        <a:t>500Mbps</a:t>
                      </a:r>
                      <a:endParaRPr sz="80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extLst>
                  <a:ext uri="{0D108BD9-81ED-4DB2-BD59-A6C34878D82A}">
                    <a16:rowId xmlns:a16="http://schemas.microsoft.com/office/drawing/2014/main" val="10004"/>
                  </a:ext>
                </a:extLst>
              </a:tr>
              <a:tr h="228600">
                <a:tc>
                  <a:txBody>
                    <a:bodyPr/>
                    <a:lstStyle/>
                    <a:p>
                      <a:pPr marL="68580">
                        <a:lnSpc>
                          <a:spcPct val="100000"/>
                        </a:lnSpc>
                        <a:spcBef>
                          <a:spcPts val="445"/>
                        </a:spcBef>
                      </a:pPr>
                      <a:r>
                        <a:rPr lang="en-SG" sz="800" dirty="0">
                          <a:latin typeface="SimSun" panose="02010600030101010101" pitchFamily="2" charset="-122"/>
                          <a:ea typeface="SimSun" panose="02010600030101010101" pitchFamily="2" charset="-122"/>
                        </a:rPr>
                        <a:t>Output current range</a:t>
                      </a:r>
                      <a:endParaRPr sz="800" dirty="0">
                        <a:latin typeface="SimSun" panose="02010600030101010101" pitchFamily="2" charset="-122"/>
                        <a:ea typeface="SimSun" panose="02010600030101010101" pitchFamily="2" charset="-122"/>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marR="39370">
                        <a:lnSpc>
                          <a:spcPct val="100000"/>
                        </a:lnSpc>
                        <a:spcBef>
                          <a:spcPts val="445"/>
                        </a:spcBef>
                      </a:pPr>
                      <a:r>
                        <a:rPr sz="800" spc="-10" dirty="0">
                          <a:latin typeface="SimSun"/>
                          <a:cs typeface="SimSun"/>
                        </a:rPr>
                        <a:t>0～20A</a:t>
                      </a:r>
                      <a:endParaRPr sz="80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a:lnSpc>
                          <a:spcPct val="100000"/>
                        </a:lnSpc>
                        <a:spcBef>
                          <a:spcPts val="445"/>
                        </a:spcBef>
                      </a:pPr>
                      <a:r>
                        <a:rPr lang="en-SG" sz="800" spc="-20" dirty="0">
                          <a:latin typeface="SimSun"/>
                          <a:cs typeface="SimSun"/>
                        </a:rPr>
                        <a:t>IP rating</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7945">
                        <a:lnSpc>
                          <a:spcPct val="100000"/>
                        </a:lnSpc>
                        <a:spcBef>
                          <a:spcPts val="445"/>
                        </a:spcBef>
                      </a:pPr>
                      <a:r>
                        <a:rPr sz="800" spc="-20" dirty="0">
                          <a:latin typeface="SimSun"/>
                          <a:cs typeface="SimSun"/>
                        </a:rPr>
                        <a:t>IP53</a:t>
                      </a:r>
                      <a:endParaRPr sz="80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extLst>
                  <a:ext uri="{0D108BD9-81ED-4DB2-BD59-A6C34878D82A}">
                    <a16:rowId xmlns:a16="http://schemas.microsoft.com/office/drawing/2014/main" val="10005"/>
                  </a:ext>
                </a:extLst>
              </a:tr>
              <a:tr h="914400">
                <a:tc>
                  <a:txBody>
                    <a:bodyPr/>
                    <a:lstStyle/>
                    <a:p>
                      <a:pPr>
                        <a:lnSpc>
                          <a:spcPct val="100000"/>
                        </a:lnSpc>
                      </a:pPr>
                      <a:endParaRPr sz="800" dirty="0">
                        <a:latin typeface="Times New Roman"/>
                        <a:cs typeface="Times New Roman"/>
                      </a:endParaRPr>
                    </a:p>
                    <a:p>
                      <a:pPr>
                        <a:lnSpc>
                          <a:spcPct val="100000"/>
                        </a:lnSpc>
                        <a:spcBef>
                          <a:spcPts val="844"/>
                        </a:spcBef>
                      </a:pPr>
                      <a:endParaRPr sz="800" dirty="0">
                        <a:latin typeface="Times New Roman"/>
                        <a:cs typeface="Times New Roman"/>
                      </a:endParaRPr>
                    </a:p>
                    <a:p>
                      <a:pPr marL="68580">
                        <a:lnSpc>
                          <a:spcPct val="100000"/>
                        </a:lnSpc>
                      </a:pPr>
                      <a:r>
                        <a:rPr lang="en-SG" sz="800" spc="-20" dirty="0">
                          <a:latin typeface="SimSun"/>
                          <a:cs typeface="SimSun"/>
                        </a:rPr>
                        <a:t>Safety protection functions</a:t>
                      </a:r>
                      <a:endParaRPr sz="800" dirty="0">
                        <a:latin typeface="SimSun"/>
                        <a:cs typeface="SimSun"/>
                      </a:endParaRPr>
                    </a:p>
                  </a:txBody>
                  <a:tcPr marL="0" marR="0" marT="0"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a:lnSpc>
                          <a:spcPts val="1800"/>
                        </a:lnSpc>
                      </a:pPr>
                      <a:r>
                        <a:rPr lang="en-SG" sz="700" spc="-15" dirty="0">
                          <a:latin typeface="SimSun"/>
                          <a:cs typeface="SimSun"/>
                        </a:rPr>
                        <a:t>Input over-voltage protection, under-voltage protection, over-current protection; Output over-voltage protection, under-voltage protection, over-current protection, short-circuit protection, reverse polarity protection, over-temperature protection (power reduced by half at 70°C, output closed at 85°C), leakage protection</a:t>
                      </a:r>
                      <a:endParaRPr sz="700" dirty="0">
                        <a:latin typeface="SimSun"/>
                        <a:cs typeface="SimSun"/>
                      </a:endParaRPr>
                    </a:p>
                  </a:txBody>
                  <a:tcPr marL="0" marR="0" marT="0"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a:lnSpc>
                          <a:spcPct val="100000"/>
                        </a:lnSpc>
                      </a:pPr>
                      <a:endParaRPr sz="800" dirty="0">
                        <a:latin typeface="Times New Roman"/>
                        <a:cs typeface="Times New Roman"/>
                      </a:endParaRPr>
                    </a:p>
                    <a:p>
                      <a:pPr>
                        <a:lnSpc>
                          <a:spcPct val="100000"/>
                        </a:lnSpc>
                        <a:spcBef>
                          <a:spcPts val="844"/>
                        </a:spcBef>
                      </a:pPr>
                      <a:endParaRPr sz="800" dirty="0">
                        <a:latin typeface="Times New Roman"/>
                        <a:cs typeface="Times New Roman"/>
                      </a:endParaRPr>
                    </a:p>
                    <a:p>
                      <a:pPr marL="68580">
                        <a:lnSpc>
                          <a:spcPct val="100000"/>
                        </a:lnSpc>
                      </a:pPr>
                      <a:r>
                        <a:rPr lang="en-SG" sz="800" spc="-20" dirty="0">
                          <a:latin typeface="SimSun"/>
                          <a:cs typeface="SimSun"/>
                        </a:rPr>
                        <a:t>Operating temperature</a:t>
                      </a:r>
                      <a:endParaRPr sz="800" dirty="0">
                        <a:latin typeface="SimSun"/>
                        <a:cs typeface="SimSun"/>
                      </a:endParaRPr>
                    </a:p>
                  </a:txBody>
                  <a:tcPr marL="0" marR="0" marT="0"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a:lnSpc>
                          <a:spcPct val="100000"/>
                        </a:lnSpc>
                      </a:pPr>
                      <a:endParaRPr sz="800">
                        <a:latin typeface="Times New Roman"/>
                        <a:cs typeface="Times New Roman"/>
                      </a:endParaRPr>
                    </a:p>
                    <a:p>
                      <a:pPr>
                        <a:lnSpc>
                          <a:spcPct val="100000"/>
                        </a:lnSpc>
                        <a:spcBef>
                          <a:spcPts val="844"/>
                        </a:spcBef>
                      </a:pPr>
                      <a:endParaRPr sz="800">
                        <a:latin typeface="Times New Roman"/>
                        <a:cs typeface="Times New Roman"/>
                      </a:endParaRPr>
                    </a:p>
                    <a:p>
                      <a:pPr marL="67945">
                        <a:lnSpc>
                          <a:spcPct val="100000"/>
                        </a:lnSpc>
                      </a:pPr>
                      <a:r>
                        <a:rPr sz="800" spc="-10" dirty="0">
                          <a:latin typeface="SimSun"/>
                          <a:cs typeface="SimSun"/>
                        </a:rPr>
                        <a:t>-40～75℃</a:t>
                      </a:r>
                      <a:endParaRPr sz="800">
                        <a:latin typeface="SimSun"/>
                        <a:cs typeface="SimSun"/>
                      </a:endParaRPr>
                    </a:p>
                  </a:txBody>
                  <a:tcPr marL="0" marR="0" marT="0"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extLst>
                  <a:ext uri="{0D108BD9-81ED-4DB2-BD59-A6C34878D82A}">
                    <a16:rowId xmlns:a16="http://schemas.microsoft.com/office/drawing/2014/main" val="10006"/>
                  </a:ext>
                </a:extLst>
              </a:tr>
              <a:tr h="228600">
                <a:tc>
                  <a:txBody>
                    <a:bodyPr/>
                    <a:lstStyle/>
                    <a:p>
                      <a:pPr marL="68580">
                        <a:lnSpc>
                          <a:spcPct val="100000"/>
                        </a:lnSpc>
                        <a:spcBef>
                          <a:spcPts val="445"/>
                        </a:spcBef>
                      </a:pPr>
                      <a:r>
                        <a:rPr lang="en-SG" sz="800" spc="-20" dirty="0">
                          <a:latin typeface="SimSun"/>
                          <a:cs typeface="SimSun"/>
                        </a:rPr>
                        <a:t>Emergency stop function</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marR="39370">
                        <a:lnSpc>
                          <a:spcPct val="100000"/>
                        </a:lnSpc>
                        <a:spcBef>
                          <a:spcPts val="445"/>
                        </a:spcBef>
                      </a:pPr>
                      <a:r>
                        <a:rPr lang="en-US" sz="800" spc="-15" dirty="0">
                          <a:latin typeface="SimSun"/>
                          <a:cs typeface="SimSun"/>
                        </a:rPr>
                        <a:t>Equipped with high-voltage power emergency stop function for wet-ends</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8580">
                        <a:lnSpc>
                          <a:spcPct val="100000"/>
                        </a:lnSpc>
                        <a:spcBef>
                          <a:spcPts val="445"/>
                        </a:spcBef>
                      </a:pPr>
                      <a:r>
                        <a:rPr lang="en-SG" sz="800" spc="-20" dirty="0">
                          <a:latin typeface="SimSun"/>
                          <a:cs typeface="SimSun"/>
                        </a:rPr>
                        <a:t>Operating humidity</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tc>
                  <a:txBody>
                    <a:bodyPr/>
                    <a:lstStyle/>
                    <a:p>
                      <a:pPr marL="67945">
                        <a:lnSpc>
                          <a:spcPct val="100000"/>
                        </a:lnSpc>
                        <a:spcBef>
                          <a:spcPts val="445"/>
                        </a:spcBef>
                      </a:pPr>
                      <a:r>
                        <a:rPr sz="800" spc="-10" dirty="0">
                          <a:latin typeface="SimSun"/>
                          <a:cs typeface="SimSun"/>
                        </a:rPr>
                        <a:t>5%～95%</a:t>
                      </a:r>
                      <a:endParaRPr sz="800" dirty="0">
                        <a:latin typeface="SimSun"/>
                        <a:cs typeface="SimSun"/>
                      </a:endParaRPr>
                    </a:p>
                  </a:txBody>
                  <a:tcPr marL="0" marR="0" marT="56515" marB="0">
                    <a:lnL w="9525">
                      <a:solidFill>
                        <a:srgbClr val="000007"/>
                      </a:solidFill>
                      <a:prstDash val="solid"/>
                    </a:lnL>
                    <a:lnR w="9525">
                      <a:solidFill>
                        <a:srgbClr val="000007"/>
                      </a:solidFill>
                      <a:prstDash val="solid"/>
                    </a:lnR>
                    <a:lnT w="9525">
                      <a:solidFill>
                        <a:srgbClr val="000007"/>
                      </a:solidFill>
                      <a:prstDash val="solid"/>
                    </a:lnT>
                    <a:lnB w="9525">
                      <a:solidFill>
                        <a:srgbClr val="000007"/>
                      </a:solidFill>
                      <a:prstDash val="solid"/>
                    </a:lnB>
                  </a:tcPr>
                </a:tc>
                <a:extLst>
                  <a:ext uri="{0D108BD9-81ED-4DB2-BD59-A6C34878D82A}">
                    <a16:rowId xmlns:a16="http://schemas.microsoft.com/office/drawing/2014/main" val="10007"/>
                  </a:ext>
                </a:extLst>
              </a:tr>
            </a:tbl>
          </a:graphicData>
        </a:graphic>
      </p:graphicFrame>
      <p:grpSp>
        <p:nvGrpSpPr>
          <p:cNvPr id="32" name="Group 31">
            <a:extLst>
              <a:ext uri="{FF2B5EF4-FFF2-40B4-BE49-F238E27FC236}">
                <a16:creationId xmlns:a16="http://schemas.microsoft.com/office/drawing/2014/main" id="{4C283D0E-2BC0-5557-5DAF-7DD964BC9479}"/>
              </a:ext>
            </a:extLst>
          </p:cNvPr>
          <p:cNvGrpSpPr/>
          <p:nvPr/>
        </p:nvGrpSpPr>
        <p:grpSpPr>
          <a:xfrm>
            <a:off x="606022" y="1100336"/>
            <a:ext cx="744840" cy="86400"/>
            <a:chOff x="606022" y="1100336"/>
            <a:chExt cx="744840" cy="86400"/>
          </a:xfrm>
        </p:grpSpPr>
        <mc:AlternateContent xmlns:mc="http://schemas.openxmlformats.org/markup-compatibility/2006">
          <mc:Choice xmlns:p14="http://schemas.microsoft.com/office/powerpoint/2010/main" Requires="p14">
            <p:contentPart p14:bwMode="auto" r:id="rId5">
              <p14:nvContentPartPr>
                <p14:cNvPr id="30" name="Ink 29">
                  <a:extLst>
                    <a:ext uri="{FF2B5EF4-FFF2-40B4-BE49-F238E27FC236}">
                      <a16:creationId xmlns:a16="http://schemas.microsoft.com/office/drawing/2014/main" id="{5815313D-C748-53F1-C5B2-71371D4376FD}"/>
                    </a:ext>
                  </a:extLst>
                </p14:cNvPr>
                <p14:cNvContentPartPr/>
                <p14:nvPr/>
              </p14:nvContentPartPr>
              <p14:xfrm>
                <a:off x="606022" y="1137776"/>
                <a:ext cx="744840" cy="48960"/>
              </p14:xfrm>
            </p:contentPart>
          </mc:Choice>
          <mc:Fallback>
            <p:pic>
              <p:nvPicPr>
                <p:cNvPr id="30" name="Ink 29">
                  <a:extLst>
                    <a:ext uri="{FF2B5EF4-FFF2-40B4-BE49-F238E27FC236}">
                      <a16:creationId xmlns:a16="http://schemas.microsoft.com/office/drawing/2014/main" id="{5815313D-C748-53F1-C5B2-71371D4376FD}"/>
                    </a:ext>
                  </a:extLst>
                </p:cNvPr>
                <p:cNvPicPr/>
                <p:nvPr/>
              </p:nvPicPr>
              <p:blipFill>
                <a:blip r:embed="rId6"/>
                <a:stretch>
                  <a:fillRect/>
                </a:stretch>
              </p:blipFill>
              <p:spPr>
                <a:xfrm>
                  <a:off x="543022" y="1075136"/>
                  <a:ext cx="8704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1" name="Ink 30">
                  <a:extLst>
                    <a:ext uri="{FF2B5EF4-FFF2-40B4-BE49-F238E27FC236}">
                      <a16:creationId xmlns:a16="http://schemas.microsoft.com/office/drawing/2014/main" id="{A78582FF-1779-0C40-F7DD-841BD59FCB6F}"/>
                    </a:ext>
                  </a:extLst>
                </p14:cNvPr>
                <p14:cNvContentPartPr/>
                <p14:nvPr/>
              </p14:nvContentPartPr>
              <p14:xfrm>
                <a:off x="1110742" y="1100336"/>
                <a:ext cx="360" cy="360"/>
              </p14:xfrm>
            </p:contentPart>
          </mc:Choice>
          <mc:Fallback>
            <p:pic>
              <p:nvPicPr>
                <p:cNvPr id="31" name="Ink 30">
                  <a:extLst>
                    <a:ext uri="{FF2B5EF4-FFF2-40B4-BE49-F238E27FC236}">
                      <a16:creationId xmlns:a16="http://schemas.microsoft.com/office/drawing/2014/main" id="{A78582FF-1779-0C40-F7DD-841BD59FCB6F}"/>
                    </a:ext>
                  </a:extLst>
                </p:cNvPr>
                <p:cNvPicPr/>
                <p:nvPr/>
              </p:nvPicPr>
              <p:blipFill>
                <a:blip r:embed="rId8"/>
                <a:stretch>
                  <a:fillRect/>
                </a:stretch>
              </p:blipFill>
              <p:spPr>
                <a:xfrm>
                  <a:off x="1048102" y="1037336"/>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34" name="Ink 33">
                <a:extLst>
                  <a:ext uri="{FF2B5EF4-FFF2-40B4-BE49-F238E27FC236}">
                    <a16:creationId xmlns:a16="http://schemas.microsoft.com/office/drawing/2014/main" id="{8DC7D59E-13EE-A630-0E27-67833C8A9B92}"/>
                  </a:ext>
                </a:extLst>
              </p14:cNvPr>
              <p14:cNvContentPartPr/>
              <p14:nvPr/>
            </p14:nvContentPartPr>
            <p14:xfrm>
              <a:off x="786382" y="1562576"/>
              <a:ext cx="548280" cy="5760"/>
            </p14:xfrm>
          </p:contentPart>
        </mc:Choice>
        <mc:Fallback>
          <p:pic>
            <p:nvPicPr>
              <p:cNvPr id="34" name="Ink 33">
                <a:extLst>
                  <a:ext uri="{FF2B5EF4-FFF2-40B4-BE49-F238E27FC236}">
                    <a16:creationId xmlns:a16="http://schemas.microsoft.com/office/drawing/2014/main" id="{8DC7D59E-13EE-A630-0E27-67833C8A9B92}"/>
                  </a:ext>
                </a:extLst>
              </p:cNvPr>
              <p:cNvPicPr/>
              <p:nvPr/>
            </p:nvPicPr>
            <p:blipFill>
              <a:blip r:embed="rId10"/>
              <a:stretch>
                <a:fillRect/>
              </a:stretch>
            </p:blipFill>
            <p:spPr>
              <a:xfrm>
                <a:off x="723382" y="1499576"/>
                <a:ext cx="6739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5" name="Ink 34">
                <a:extLst>
                  <a:ext uri="{FF2B5EF4-FFF2-40B4-BE49-F238E27FC236}">
                    <a16:creationId xmlns:a16="http://schemas.microsoft.com/office/drawing/2014/main" id="{FB7540A0-DB5F-B7B0-E6A7-20F226305E6F}"/>
                  </a:ext>
                </a:extLst>
              </p14:cNvPr>
              <p14:cNvContentPartPr/>
              <p14:nvPr/>
            </p14:nvContentPartPr>
            <p14:xfrm>
              <a:off x="701782" y="1642856"/>
              <a:ext cx="360" cy="360"/>
            </p14:xfrm>
          </p:contentPart>
        </mc:Choice>
        <mc:Fallback>
          <p:pic>
            <p:nvPicPr>
              <p:cNvPr id="35" name="Ink 34">
                <a:extLst>
                  <a:ext uri="{FF2B5EF4-FFF2-40B4-BE49-F238E27FC236}">
                    <a16:creationId xmlns:a16="http://schemas.microsoft.com/office/drawing/2014/main" id="{FB7540A0-DB5F-B7B0-E6A7-20F226305E6F}"/>
                  </a:ext>
                </a:extLst>
              </p:cNvPr>
              <p:cNvPicPr/>
              <p:nvPr/>
            </p:nvPicPr>
            <p:blipFill>
              <a:blip r:embed="rId8"/>
              <a:stretch>
                <a:fillRect/>
              </a:stretch>
            </p:blipFill>
            <p:spPr>
              <a:xfrm>
                <a:off x="638782" y="157985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6" name="Ink 35">
                <a:extLst>
                  <a:ext uri="{FF2B5EF4-FFF2-40B4-BE49-F238E27FC236}">
                    <a16:creationId xmlns:a16="http://schemas.microsoft.com/office/drawing/2014/main" id="{F4CB63D9-7DB9-1AE2-2418-8E4E9D1672B2}"/>
                  </a:ext>
                </a:extLst>
              </p14:cNvPr>
              <p14:cNvContentPartPr/>
              <p14:nvPr/>
            </p14:nvContentPartPr>
            <p14:xfrm>
              <a:off x="926782" y="2014376"/>
              <a:ext cx="370440" cy="23040"/>
            </p14:xfrm>
          </p:contentPart>
        </mc:Choice>
        <mc:Fallback>
          <p:pic>
            <p:nvPicPr>
              <p:cNvPr id="36" name="Ink 35">
                <a:extLst>
                  <a:ext uri="{FF2B5EF4-FFF2-40B4-BE49-F238E27FC236}">
                    <a16:creationId xmlns:a16="http://schemas.microsoft.com/office/drawing/2014/main" id="{F4CB63D9-7DB9-1AE2-2418-8E4E9D1672B2}"/>
                  </a:ext>
                </a:extLst>
              </p:cNvPr>
              <p:cNvPicPr/>
              <p:nvPr/>
            </p:nvPicPr>
            <p:blipFill>
              <a:blip r:embed="rId13"/>
              <a:stretch>
                <a:fillRect/>
              </a:stretch>
            </p:blipFill>
            <p:spPr>
              <a:xfrm>
                <a:off x="864142" y="1951736"/>
                <a:ext cx="496080" cy="148680"/>
              </a:xfrm>
              <a:prstGeom prst="rect">
                <a:avLst/>
              </a:prstGeom>
            </p:spPr>
          </p:pic>
        </mc:Fallback>
      </mc:AlternateContent>
      <p:grpSp>
        <p:nvGrpSpPr>
          <p:cNvPr id="39" name="Group 38">
            <a:extLst>
              <a:ext uri="{FF2B5EF4-FFF2-40B4-BE49-F238E27FC236}">
                <a16:creationId xmlns:a16="http://schemas.microsoft.com/office/drawing/2014/main" id="{CFD1B1C1-875A-C421-B0D7-D553D8E2FFE8}"/>
              </a:ext>
            </a:extLst>
          </p:cNvPr>
          <p:cNvGrpSpPr/>
          <p:nvPr/>
        </p:nvGrpSpPr>
        <p:grpSpPr>
          <a:xfrm>
            <a:off x="680542" y="2427296"/>
            <a:ext cx="659160" cy="103320"/>
            <a:chOff x="680542" y="2427296"/>
            <a:chExt cx="659160" cy="103320"/>
          </a:xfrm>
        </p:grpSpPr>
        <mc:AlternateContent xmlns:mc="http://schemas.openxmlformats.org/markup-compatibility/2006">
          <mc:Choice xmlns:p14="http://schemas.microsoft.com/office/powerpoint/2010/main" Requires="p14">
            <p:contentPart p14:bwMode="auto" r:id="rId14">
              <p14:nvContentPartPr>
                <p14:cNvPr id="37" name="Ink 36">
                  <a:extLst>
                    <a:ext uri="{FF2B5EF4-FFF2-40B4-BE49-F238E27FC236}">
                      <a16:creationId xmlns:a16="http://schemas.microsoft.com/office/drawing/2014/main" id="{6B1C224A-4CC3-304B-96A2-16E4DB05F948}"/>
                    </a:ext>
                  </a:extLst>
                </p14:cNvPr>
                <p14:cNvContentPartPr/>
                <p14:nvPr/>
              </p14:nvContentPartPr>
              <p14:xfrm>
                <a:off x="779902" y="2427296"/>
                <a:ext cx="559800" cy="50760"/>
              </p14:xfrm>
            </p:contentPart>
          </mc:Choice>
          <mc:Fallback>
            <p:pic>
              <p:nvPicPr>
                <p:cNvPr id="37" name="Ink 36">
                  <a:extLst>
                    <a:ext uri="{FF2B5EF4-FFF2-40B4-BE49-F238E27FC236}">
                      <a16:creationId xmlns:a16="http://schemas.microsoft.com/office/drawing/2014/main" id="{6B1C224A-4CC3-304B-96A2-16E4DB05F948}"/>
                    </a:ext>
                  </a:extLst>
                </p:cNvPr>
                <p:cNvPicPr/>
                <p:nvPr/>
              </p:nvPicPr>
              <p:blipFill>
                <a:blip r:embed="rId15"/>
                <a:stretch>
                  <a:fillRect/>
                </a:stretch>
              </p:blipFill>
              <p:spPr>
                <a:xfrm>
                  <a:off x="717262" y="2364656"/>
                  <a:ext cx="6854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8" name="Ink 37">
                  <a:extLst>
                    <a:ext uri="{FF2B5EF4-FFF2-40B4-BE49-F238E27FC236}">
                      <a16:creationId xmlns:a16="http://schemas.microsoft.com/office/drawing/2014/main" id="{86F8F94B-81A7-7E0E-E07C-330DA75B63DD}"/>
                    </a:ext>
                  </a:extLst>
                </p14:cNvPr>
                <p14:cNvContentPartPr/>
                <p14:nvPr/>
              </p14:nvContentPartPr>
              <p14:xfrm>
                <a:off x="680542" y="2530256"/>
                <a:ext cx="360" cy="360"/>
              </p14:xfrm>
            </p:contentPart>
          </mc:Choice>
          <mc:Fallback>
            <p:pic>
              <p:nvPicPr>
                <p:cNvPr id="38" name="Ink 37">
                  <a:extLst>
                    <a:ext uri="{FF2B5EF4-FFF2-40B4-BE49-F238E27FC236}">
                      <a16:creationId xmlns:a16="http://schemas.microsoft.com/office/drawing/2014/main" id="{86F8F94B-81A7-7E0E-E07C-330DA75B63DD}"/>
                    </a:ext>
                  </a:extLst>
                </p:cNvPr>
                <p:cNvPicPr/>
                <p:nvPr/>
              </p:nvPicPr>
              <p:blipFill>
                <a:blip r:embed="rId8"/>
                <a:stretch>
                  <a:fillRect/>
                </a:stretch>
              </p:blipFill>
              <p:spPr>
                <a:xfrm>
                  <a:off x="617542" y="2467616"/>
                  <a:ext cx="126000" cy="126000"/>
                </a:xfrm>
                <a:prstGeom prst="rect">
                  <a:avLst/>
                </a:prstGeom>
              </p:spPr>
            </p:pic>
          </mc:Fallback>
        </mc:AlternateContent>
      </p:grpSp>
      <p:grpSp>
        <p:nvGrpSpPr>
          <p:cNvPr id="42" name="Group 41">
            <a:extLst>
              <a:ext uri="{FF2B5EF4-FFF2-40B4-BE49-F238E27FC236}">
                <a16:creationId xmlns:a16="http://schemas.microsoft.com/office/drawing/2014/main" id="{5A6A4437-0906-5E98-EB83-C2A7C044AD4D}"/>
              </a:ext>
            </a:extLst>
          </p:cNvPr>
          <p:cNvGrpSpPr/>
          <p:nvPr/>
        </p:nvGrpSpPr>
        <p:grpSpPr>
          <a:xfrm>
            <a:off x="721942" y="2934176"/>
            <a:ext cx="575280" cy="181080"/>
            <a:chOff x="721942" y="2934176"/>
            <a:chExt cx="575280" cy="181080"/>
          </a:xfrm>
        </p:grpSpPr>
        <mc:AlternateContent xmlns:mc="http://schemas.openxmlformats.org/markup-compatibility/2006">
          <mc:Choice xmlns:p14="http://schemas.microsoft.com/office/powerpoint/2010/main" Requires="p14">
            <p:contentPart p14:bwMode="auto" r:id="rId17">
              <p14:nvContentPartPr>
                <p14:cNvPr id="40" name="Ink 39">
                  <a:extLst>
                    <a:ext uri="{FF2B5EF4-FFF2-40B4-BE49-F238E27FC236}">
                      <a16:creationId xmlns:a16="http://schemas.microsoft.com/office/drawing/2014/main" id="{2B07C087-71AB-D16C-D238-3E4ACC635289}"/>
                    </a:ext>
                  </a:extLst>
                </p14:cNvPr>
                <p14:cNvContentPartPr/>
                <p14:nvPr/>
              </p14:nvContentPartPr>
              <p14:xfrm>
                <a:off x="733462" y="2934176"/>
                <a:ext cx="563760" cy="48600"/>
              </p14:xfrm>
            </p:contentPart>
          </mc:Choice>
          <mc:Fallback>
            <p:pic>
              <p:nvPicPr>
                <p:cNvPr id="40" name="Ink 39">
                  <a:extLst>
                    <a:ext uri="{FF2B5EF4-FFF2-40B4-BE49-F238E27FC236}">
                      <a16:creationId xmlns:a16="http://schemas.microsoft.com/office/drawing/2014/main" id="{2B07C087-71AB-D16C-D238-3E4ACC635289}"/>
                    </a:ext>
                  </a:extLst>
                </p:cNvPr>
                <p:cNvPicPr/>
                <p:nvPr/>
              </p:nvPicPr>
              <p:blipFill>
                <a:blip r:embed="rId18"/>
                <a:stretch>
                  <a:fillRect/>
                </a:stretch>
              </p:blipFill>
              <p:spPr>
                <a:xfrm>
                  <a:off x="670462" y="2871536"/>
                  <a:ext cx="6894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1" name="Ink 40">
                  <a:extLst>
                    <a:ext uri="{FF2B5EF4-FFF2-40B4-BE49-F238E27FC236}">
                      <a16:creationId xmlns:a16="http://schemas.microsoft.com/office/drawing/2014/main" id="{2AE860AC-C6E2-FB00-9A1D-C73065380B63}"/>
                    </a:ext>
                  </a:extLst>
                </p14:cNvPr>
                <p14:cNvContentPartPr/>
                <p14:nvPr/>
              </p14:nvContentPartPr>
              <p14:xfrm>
                <a:off x="721942" y="3071696"/>
                <a:ext cx="399960" cy="43560"/>
              </p14:xfrm>
            </p:contentPart>
          </mc:Choice>
          <mc:Fallback>
            <p:pic>
              <p:nvPicPr>
                <p:cNvPr id="41" name="Ink 40">
                  <a:extLst>
                    <a:ext uri="{FF2B5EF4-FFF2-40B4-BE49-F238E27FC236}">
                      <a16:creationId xmlns:a16="http://schemas.microsoft.com/office/drawing/2014/main" id="{2AE860AC-C6E2-FB00-9A1D-C73065380B63}"/>
                    </a:ext>
                  </a:extLst>
                </p:cNvPr>
                <p:cNvPicPr/>
                <p:nvPr/>
              </p:nvPicPr>
              <p:blipFill>
                <a:blip r:embed="rId20"/>
                <a:stretch>
                  <a:fillRect/>
                </a:stretch>
              </p:blipFill>
              <p:spPr>
                <a:xfrm>
                  <a:off x="658942" y="3009056"/>
                  <a:ext cx="525600" cy="16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44" name="Ink 43">
                <a:extLst>
                  <a:ext uri="{FF2B5EF4-FFF2-40B4-BE49-F238E27FC236}">
                    <a16:creationId xmlns:a16="http://schemas.microsoft.com/office/drawing/2014/main" id="{1E028240-B88E-DE0D-968A-6A8D1DE3AA43}"/>
                  </a:ext>
                </a:extLst>
              </p14:cNvPr>
              <p14:cNvContentPartPr/>
              <p14:nvPr/>
            </p14:nvContentPartPr>
            <p14:xfrm>
              <a:off x="696382" y="2923736"/>
              <a:ext cx="468000" cy="32400"/>
            </p14:xfrm>
          </p:contentPart>
        </mc:Choice>
        <mc:Fallback>
          <p:pic>
            <p:nvPicPr>
              <p:cNvPr id="44" name="Ink 43">
                <a:extLst>
                  <a:ext uri="{FF2B5EF4-FFF2-40B4-BE49-F238E27FC236}">
                    <a16:creationId xmlns:a16="http://schemas.microsoft.com/office/drawing/2014/main" id="{1E028240-B88E-DE0D-968A-6A8D1DE3AA43}"/>
                  </a:ext>
                </a:extLst>
              </p:cNvPr>
              <p:cNvPicPr/>
              <p:nvPr/>
            </p:nvPicPr>
            <p:blipFill>
              <a:blip r:embed="rId22"/>
              <a:stretch>
                <a:fillRect/>
              </a:stretch>
            </p:blipFill>
            <p:spPr>
              <a:xfrm>
                <a:off x="633742" y="2860736"/>
                <a:ext cx="5936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6" name="Ink 45">
                <a:extLst>
                  <a:ext uri="{FF2B5EF4-FFF2-40B4-BE49-F238E27FC236}">
                    <a16:creationId xmlns:a16="http://schemas.microsoft.com/office/drawing/2014/main" id="{92498D7C-3113-F2BA-F01B-B1EC4AA19A38}"/>
                  </a:ext>
                </a:extLst>
              </p14:cNvPr>
              <p14:cNvContentPartPr/>
              <p14:nvPr/>
            </p14:nvContentPartPr>
            <p14:xfrm>
              <a:off x="1185622" y="3429176"/>
              <a:ext cx="159480" cy="21240"/>
            </p14:xfrm>
          </p:contentPart>
        </mc:Choice>
        <mc:Fallback>
          <p:pic>
            <p:nvPicPr>
              <p:cNvPr id="46" name="Ink 45">
                <a:extLst>
                  <a:ext uri="{FF2B5EF4-FFF2-40B4-BE49-F238E27FC236}">
                    <a16:creationId xmlns:a16="http://schemas.microsoft.com/office/drawing/2014/main" id="{92498D7C-3113-F2BA-F01B-B1EC4AA19A38}"/>
                  </a:ext>
                </a:extLst>
              </p:cNvPr>
              <p:cNvPicPr/>
              <p:nvPr/>
            </p:nvPicPr>
            <p:blipFill>
              <a:blip r:embed="rId24"/>
              <a:stretch>
                <a:fillRect/>
              </a:stretch>
            </p:blipFill>
            <p:spPr>
              <a:xfrm>
                <a:off x="1122622" y="3366176"/>
                <a:ext cx="2851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8" name="Ink 47">
                <a:extLst>
                  <a:ext uri="{FF2B5EF4-FFF2-40B4-BE49-F238E27FC236}">
                    <a16:creationId xmlns:a16="http://schemas.microsoft.com/office/drawing/2014/main" id="{432C8BA1-8BD5-84CA-D787-F3EDE4CC1BA8}"/>
                  </a:ext>
                </a:extLst>
              </p14:cNvPr>
              <p14:cNvContentPartPr/>
              <p14:nvPr/>
            </p14:nvContentPartPr>
            <p14:xfrm>
              <a:off x="404062" y="3774056"/>
              <a:ext cx="941040" cy="16560"/>
            </p14:xfrm>
          </p:contentPart>
        </mc:Choice>
        <mc:Fallback>
          <p:pic>
            <p:nvPicPr>
              <p:cNvPr id="48" name="Ink 47">
                <a:extLst>
                  <a:ext uri="{FF2B5EF4-FFF2-40B4-BE49-F238E27FC236}">
                    <a16:creationId xmlns:a16="http://schemas.microsoft.com/office/drawing/2014/main" id="{432C8BA1-8BD5-84CA-D787-F3EDE4CC1BA8}"/>
                  </a:ext>
                </a:extLst>
              </p:cNvPr>
              <p:cNvPicPr/>
              <p:nvPr/>
            </p:nvPicPr>
            <p:blipFill>
              <a:blip r:embed="rId26"/>
              <a:stretch>
                <a:fillRect/>
              </a:stretch>
            </p:blipFill>
            <p:spPr>
              <a:xfrm>
                <a:off x="341062" y="3711056"/>
                <a:ext cx="10666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0" name="Ink 49">
                <a:extLst>
                  <a:ext uri="{FF2B5EF4-FFF2-40B4-BE49-F238E27FC236}">
                    <a16:creationId xmlns:a16="http://schemas.microsoft.com/office/drawing/2014/main" id="{79E5D674-5198-B97C-FC12-170157BDA742}"/>
                  </a:ext>
                </a:extLst>
              </p14:cNvPr>
              <p14:cNvContentPartPr/>
              <p14:nvPr/>
            </p14:nvContentPartPr>
            <p14:xfrm>
              <a:off x="606022" y="4029296"/>
              <a:ext cx="744480" cy="720"/>
            </p14:xfrm>
          </p:contentPart>
        </mc:Choice>
        <mc:Fallback>
          <p:pic>
            <p:nvPicPr>
              <p:cNvPr id="50" name="Ink 49">
                <a:extLst>
                  <a:ext uri="{FF2B5EF4-FFF2-40B4-BE49-F238E27FC236}">
                    <a16:creationId xmlns:a16="http://schemas.microsoft.com/office/drawing/2014/main" id="{79E5D674-5198-B97C-FC12-170157BDA742}"/>
                  </a:ext>
                </a:extLst>
              </p:cNvPr>
              <p:cNvPicPr/>
              <p:nvPr/>
            </p:nvPicPr>
            <p:blipFill>
              <a:blip r:embed="rId28"/>
              <a:stretch>
                <a:fillRect/>
              </a:stretch>
            </p:blipFill>
            <p:spPr>
              <a:xfrm>
                <a:off x="543382" y="3903296"/>
                <a:ext cx="8701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1" name="Ink 50">
                <a:extLst>
                  <a:ext uri="{FF2B5EF4-FFF2-40B4-BE49-F238E27FC236}">
                    <a16:creationId xmlns:a16="http://schemas.microsoft.com/office/drawing/2014/main" id="{4A961BD8-9810-9C83-C9AA-A28E0C02268D}"/>
                  </a:ext>
                </a:extLst>
              </p14:cNvPr>
              <p14:cNvContentPartPr/>
              <p14:nvPr/>
            </p14:nvContentPartPr>
            <p14:xfrm>
              <a:off x="5047342" y="1147496"/>
              <a:ext cx="391320" cy="28080"/>
            </p14:xfrm>
          </p:contentPart>
        </mc:Choice>
        <mc:Fallback>
          <p:pic>
            <p:nvPicPr>
              <p:cNvPr id="51" name="Ink 50">
                <a:extLst>
                  <a:ext uri="{FF2B5EF4-FFF2-40B4-BE49-F238E27FC236}">
                    <a16:creationId xmlns:a16="http://schemas.microsoft.com/office/drawing/2014/main" id="{4A961BD8-9810-9C83-C9AA-A28E0C02268D}"/>
                  </a:ext>
                </a:extLst>
              </p:cNvPr>
              <p:cNvPicPr/>
              <p:nvPr/>
            </p:nvPicPr>
            <p:blipFill>
              <a:blip r:embed="rId30"/>
              <a:stretch>
                <a:fillRect/>
              </a:stretch>
            </p:blipFill>
            <p:spPr>
              <a:xfrm>
                <a:off x="4984702" y="1084496"/>
                <a:ext cx="5169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3" name="Ink 52">
                <a:extLst>
                  <a:ext uri="{FF2B5EF4-FFF2-40B4-BE49-F238E27FC236}">
                    <a16:creationId xmlns:a16="http://schemas.microsoft.com/office/drawing/2014/main" id="{2E571599-6E45-B0AB-43D9-14C007006628}"/>
                  </a:ext>
                </a:extLst>
              </p14:cNvPr>
              <p14:cNvContentPartPr/>
              <p14:nvPr/>
            </p14:nvContentPartPr>
            <p14:xfrm>
              <a:off x="5092702" y="1706216"/>
              <a:ext cx="383400" cy="21960"/>
            </p14:xfrm>
          </p:contentPart>
        </mc:Choice>
        <mc:Fallback>
          <p:pic>
            <p:nvPicPr>
              <p:cNvPr id="53" name="Ink 52">
                <a:extLst>
                  <a:ext uri="{FF2B5EF4-FFF2-40B4-BE49-F238E27FC236}">
                    <a16:creationId xmlns:a16="http://schemas.microsoft.com/office/drawing/2014/main" id="{2E571599-6E45-B0AB-43D9-14C007006628}"/>
                  </a:ext>
                </a:extLst>
              </p:cNvPr>
              <p:cNvPicPr/>
              <p:nvPr/>
            </p:nvPicPr>
            <p:blipFill>
              <a:blip r:embed="rId32"/>
              <a:stretch>
                <a:fillRect/>
              </a:stretch>
            </p:blipFill>
            <p:spPr>
              <a:xfrm>
                <a:off x="5029702" y="1643216"/>
                <a:ext cx="5090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5" name="Ink 54">
                <a:extLst>
                  <a:ext uri="{FF2B5EF4-FFF2-40B4-BE49-F238E27FC236}">
                    <a16:creationId xmlns:a16="http://schemas.microsoft.com/office/drawing/2014/main" id="{A71B02C7-68D2-886E-3BE7-B33B4A4712D9}"/>
                  </a:ext>
                </a:extLst>
              </p14:cNvPr>
              <p14:cNvContentPartPr/>
              <p14:nvPr/>
            </p14:nvContentPartPr>
            <p14:xfrm>
              <a:off x="5140582" y="2184656"/>
              <a:ext cx="691560" cy="720"/>
            </p14:xfrm>
          </p:contentPart>
        </mc:Choice>
        <mc:Fallback>
          <p:pic>
            <p:nvPicPr>
              <p:cNvPr id="55" name="Ink 54">
                <a:extLst>
                  <a:ext uri="{FF2B5EF4-FFF2-40B4-BE49-F238E27FC236}">
                    <a16:creationId xmlns:a16="http://schemas.microsoft.com/office/drawing/2014/main" id="{A71B02C7-68D2-886E-3BE7-B33B4A4712D9}"/>
                  </a:ext>
                </a:extLst>
              </p:cNvPr>
              <p:cNvPicPr/>
              <p:nvPr/>
            </p:nvPicPr>
            <p:blipFill>
              <a:blip r:embed="rId34"/>
              <a:stretch>
                <a:fillRect/>
              </a:stretch>
            </p:blipFill>
            <p:spPr>
              <a:xfrm>
                <a:off x="5077582" y="2058656"/>
                <a:ext cx="8172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7" name="Ink 56">
                <a:extLst>
                  <a:ext uri="{FF2B5EF4-FFF2-40B4-BE49-F238E27FC236}">
                    <a16:creationId xmlns:a16="http://schemas.microsoft.com/office/drawing/2014/main" id="{F1ECA140-F4DD-9736-3FD2-73C06B304C63}"/>
                  </a:ext>
                </a:extLst>
              </p14:cNvPr>
              <p14:cNvContentPartPr/>
              <p14:nvPr/>
            </p14:nvContentPartPr>
            <p14:xfrm>
              <a:off x="5151382" y="2354936"/>
              <a:ext cx="335160" cy="720"/>
            </p14:xfrm>
          </p:contentPart>
        </mc:Choice>
        <mc:Fallback>
          <p:pic>
            <p:nvPicPr>
              <p:cNvPr id="57" name="Ink 56">
                <a:extLst>
                  <a:ext uri="{FF2B5EF4-FFF2-40B4-BE49-F238E27FC236}">
                    <a16:creationId xmlns:a16="http://schemas.microsoft.com/office/drawing/2014/main" id="{F1ECA140-F4DD-9736-3FD2-73C06B304C63}"/>
                  </a:ext>
                </a:extLst>
              </p:cNvPr>
              <p:cNvPicPr/>
              <p:nvPr/>
            </p:nvPicPr>
            <p:blipFill>
              <a:blip r:embed="rId36"/>
              <a:stretch>
                <a:fillRect/>
              </a:stretch>
            </p:blipFill>
            <p:spPr>
              <a:xfrm>
                <a:off x="5088382" y="2228936"/>
                <a:ext cx="4608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9" name="Ink 58">
                <a:extLst>
                  <a:ext uri="{FF2B5EF4-FFF2-40B4-BE49-F238E27FC236}">
                    <a16:creationId xmlns:a16="http://schemas.microsoft.com/office/drawing/2014/main" id="{AF5BAD28-E7B8-CC6D-34AD-2EE321C4A338}"/>
                  </a:ext>
                </a:extLst>
              </p14:cNvPr>
              <p14:cNvContentPartPr/>
              <p14:nvPr/>
            </p14:nvContentPartPr>
            <p14:xfrm>
              <a:off x="5161822" y="2790896"/>
              <a:ext cx="702000" cy="720"/>
            </p14:xfrm>
          </p:contentPart>
        </mc:Choice>
        <mc:Fallback>
          <p:pic>
            <p:nvPicPr>
              <p:cNvPr id="59" name="Ink 58">
                <a:extLst>
                  <a:ext uri="{FF2B5EF4-FFF2-40B4-BE49-F238E27FC236}">
                    <a16:creationId xmlns:a16="http://schemas.microsoft.com/office/drawing/2014/main" id="{AF5BAD28-E7B8-CC6D-34AD-2EE321C4A338}"/>
                  </a:ext>
                </a:extLst>
              </p:cNvPr>
              <p:cNvPicPr/>
              <p:nvPr/>
            </p:nvPicPr>
            <p:blipFill>
              <a:blip r:embed="rId38"/>
              <a:stretch>
                <a:fillRect/>
              </a:stretch>
            </p:blipFill>
            <p:spPr>
              <a:xfrm>
                <a:off x="5099182" y="2664896"/>
                <a:ext cx="8276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1" name="Ink 60">
                <a:extLst>
                  <a:ext uri="{FF2B5EF4-FFF2-40B4-BE49-F238E27FC236}">
                    <a16:creationId xmlns:a16="http://schemas.microsoft.com/office/drawing/2014/main" id="{A33D3A70-AADA-7F59-DB0F-7F3518DA693D}"/>
                  </a:ext>
                </a:extLst>
              </p14:cNvPr>
              <p14:cNvContentPartPr/>
              <p14:nvPr/>
            </p14:nvContentPartPr>
            <p14:xfrm>
              <a:off x="5166142" y="3263936"/>
              <a:ext cx="729720" cy="720"/>
            </p14:xfrm>
          </p:contentPart>
        </mc:Choice>
        <mc:Fallback>
          <p:pic>
            <p:nvPicPr>
              <p:cNvPr id="61" name="Ink 60">
                <a:extLst>
                  <a:ext uri="{FF2B5EF4-FFF2-40B4-BE49-F238E27FC236}">
                    <a16:creationId xmlns:a16="http://schemas.microsoft.com/office/drawing/2014/main" id="{A33D3A70-AADA-7F59-DB0F-7F3518DA693D}"/>
                  </a:ext>
                </a:extLst>
              </p:cNvPr>
              <p:cNvPicPr/>
              <p:nvPr/>
            </p:nvPicPr>
            <p:blipFill>
              <a:blip r:embed="rId40"/>
              <a:stretch>
                <a:fillRect/>
              </a:stretch>
            </p:blipFill>
            <p:spPr>
              <a:xfrm>
                <a:off x="5103502" y="3137936"/>
                <a:ext cx="8553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3" name="Ink 62">
                <a:extLst>
                  <a:ext uri="{FF2B5EF4-FFF2-40B4-BE49-F238E27FC236}">
                    <a16:creationId xmlns:a16="http://schemas.microsoft.com/office/drawing/2014/main" id="{7E7C386B-61A6-E707-0F0F-B9CD3FB5A343}"/>
                  </a:ext>
                </a:extLst>
              </p14:cNvPr>
              <p14:cNvContentPartPr/>
              <p14:nvPr/>
            </p14:nvContentPartPr>
            <p14:xfrm>
              <a:off x="5188462" y="3726536"/>
              <a:ext cx="681120" cy="21600"/>
            </p14:xfrm>
          </p:contentPart>
        </mc:Choice>
        <mc:Fallback>
          <p:pic>
            <p:nvPicPr>
              <p:cNvPr id="63" name="Ink 62">
                <a:extLst>
                  <a:ext uri="{FF2B5EF4-FFF2-40B4-BE49-F238E27FC236}">
                    <a16:creationId xmlns:a16="http://schemas.microsoft.com/office/drawing/2014/main" id="{7E7C386B-61A6-E707-0F0F-B9CD3FB5A343}"/>
                  </a:ext>
                </a:extLst>
              </p:cNvPr>
              <p:cNvPicPr/>
              <p:nvPr/>
            </p:nvPicPr>
            <p:blipFill>
              <a:blip r:embed="rId42"/>
              <a:stretch>
                <a:fillRect/>
              </a:stretch>
            </p:blipFill>
            <p:spPr>
              <a:xfrm>
                <a:off x="5125462" y="3663536"/>
                <a:ext cx="8067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5" name="Ink 64">
                <a:extLst>
                  <a:ext uri="{FF2B5EF4-FFF2-40B4-BE49-F238E27FC236}">
                    <a16:creationId xmlns:a16="http://schemas.microsoft.com/office/drawing/2014/main" id="{C7F26A2F-4DFB-886F-A4C4-4694F5BFC20C}"/>
                  </a:ext>
                </a:extLst>
              </p14:cNvPr>
              <p14:cNvContentPartPr/>
              <p14:nvPr/>
            </p14:nvContentPartPr>
            <p14:xfrm>
              <a:off x="5119342" y="3870176"/>
              <a:ext cx="362160" cy="32040"/>
            </p14:xfrm>
          </p:contentPart>
        </mc:Choice>
        <mc:Fallback>
          <p:pic>
            <p:nvPicPr>
              <p:cNvPr id="65" name="Ink 64">
                <a:extLst>
                  <a:ext uri="{FF2B5EF4-FFF2-40B4-BE49-F238E27FC236}">
                    <a16:creationId xmlns:a16="http://schemas.microsoft.com/office/drawing/2014/main" id="{C7F26A2F-4DFB-886F-A4C4-4694F5BFC20C}"/>
                  </a:ext>
                </a:extLst>
              </p:cNvPr>
              <p:cNvPicPr/>
              <p:nvPr/>
            </p:nvPicPr>
            <p:blipFill>
              <a:blip r:embed="rId44"/>
              <a:stretch>
                <a:fillRect/>
              </a:stretch>
            </p:blipFill>
            <p:spPr>
              <a:xfrm>
                <a:off x="5056342" y="3807176"/>
                <a:ext cx="4878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6" name="Ink 65">
                <a:extLst>
                  <a:ext uri="{FF2B5EF4-FFF2-40B4-BE49-F238E27FC236}">
                    <a16:creationId xmlns:a16="http://schemas.microsoft.com/office/drawing/2014/main" id="{47FD8504-F4CC-F9ED-5353-856CCF589EAC}"/>
                  </a:ext>
                </a:extLst>
              </p14:cNvPr>
              <p14:cNvContentPartPr/>
              <p14:nvPr/>
            </p14:nvContentPartPr>
            <p14:xfrm>
              <a:off x="5151382" y="3689456"/>
              <a:ext cx="360" cy="360"/>
            </p14:xfrm>
          </p:contentPart>
        </mc:Choice>
        <mc:Fallback>
          <p:pic>
            <p:nvPicPr>
              <p:cNvPr id="66" name="Ink 65">
                <a:extLst>
                  <a:ext uri="{FF2B5EF4-FFF2-40B4-BE49-F238E27FC236}">
                    <a16:creationId xmlns:a16="http://schemas.microsoft.com/office/drawing/2014/main" id="{47FD8504-F4CC-F9ED-5353-856CCF589EAC}"/>
                  </a:ext>
                </a:extLst>
              </p:cNvPr>
              <p:cNvPicPr/>
              <p:nvPr/>
            </p:nvPicPr>
            <p:blipFill>
              <a:blip r:embed="rId8"/>
              <a:stretch>
                <a:fillRect/>
              </a:stretch>
            </p:blipFill>
            <p:spPr>
              <a:xfrm>
                <a:off x="5088742" y="3626456"/>
                <a:ext cx="126000" cy="126000"/>
              </a:xfrm>
              <a:prstGeom prst="rect">
                <a:avLst/>
              </a:prstGeom>
            </p:spPr>
          </p:pic>
        </mc:Fallback>
      </mc:AlternateContent>
      <p:sp>
        <p:nvSpPr>
          <p:cNvPr id="15" name="TextBox 14">
            <a:extLst>
              <a:ext uri="{FF2B5EF4-FFF2-40B4-BE49-F238E27FC236}">
                <a16:creationId xmlns:a16="http://schemas.microsoft.com/office/drawing/2014/main" id="{39167503-CC83-E39D-8B09-DBE7F3FBC12E}"/>
              </a:ext>
            </a:extLst>
          </p:cNvPr>
          <p:cNvSpPr txBox="1"/>
          <p:nvPr/>
        </p:nvSpPr>
        <p:spPr>
          <a:xfrm>
            <a:off x="605631" y="1001141"/>
            <a:ext cx="1351081"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400VDC Output Socket</a:t>
            </a:r>
          </a:p>
        </p:txBody>
      </p:sp>
      <p:sp>
        <p:nvSpPr>
          <p:cNvPr id="16" name="TextBox 15">
            <a:extLst>
              <a:ext uri="{FF2B5EF4-FFF2-40B4-BE49-F238E27FC236}">
                <a16:creationId xmlns:a16="http://schemas.microsoft.com/office/drawing/2014/main" id="{FAE6809B-4E55-2947-BE33-3D6A97B5EB2C}"/>
              </a:ext>
            </a:extLst>
          </p:cNvPr>
          <p:cNvSpPr txBox="1"/>
          <p:nvPr/>
        </p:nvSpPr>
        <p:spPr>
          <a:xfrm>
            <a:off x="559054" y="1332990"/>
            <a:ext cx="1078256" cy="461665"/>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Carrier Communication Socket</a:t>
            </a:r>
          </a:p>
        </p:txBody>
      </p:sp>
      <p:sp>
        <p:nvSpPr>
          <p:cNvPr id="17" name="TextBox 16">
            <a:extLst>
              <a:ext uri="{FF2B5EF4-FFF2-40B4-BE49-F238E27FC236}">
                <a16:creationId xmlns:a16="http://schemas.microsoft.com/office/drawing/2014/main" id="{18B76CF2-A6C8-F42E-9D72-CE4158E6D12D}"/>
              </a:ext>
            </a:extLst>
          </p:cNvPr>
          <p:cNvSpPr txBox="1"/>
          <p:nvPr/>
        </p:nvSpPr>
        <p:spPr>
          <a:xfrm>
            <a:off x="811529" y="1923511"/>
            <a:ext cx="1078256"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Inlet Fan</a:t>
            </a:r>
          </a:p>
        </p:txBody>
      </p:sp>
      <p:sp>
        <p:nvSpPr>
          <p:cNvPr id="18" name="TextBox 17">
            <a:extLst>
              <a:ext uri="{FF2B5EF4-FFF2-40B4-BE49-F238E27FC236}">
                <a16:creationId xmlns:a16="http://schemas.microsoft.com/office/drawing/2014/main" id="{54559539-26EF-5E63-E66B-BEEE727D347C}"/>
              </a:ext>
            </a:extLst>
          </p:cNvPr>
          <p:cNvSpPr txBox="1"/>
          <p:nvPr/>
        </p:nvSpPr>
        <p:spPr>
          <a:xfrm>
            <a:off x="811529" y="2297794"/>
            <a:ext cx="1078256" cy="33855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System Start Button </a:t>
            </a:r>
          </a:p>
        </p:txBody>
      </p:sp>
      <p:sp>
        <p:nvSpPr>
          <p:cNvPr id="19" name="TextBox 18">
            <a:extLst>
              <a:ext uri="{FF2B5EF4-FFF2-40B4-BE49-F238E27FC236}">
                <a16:creationId xmlns:a16="http://schemas.microsoft.com/office/drawing/2014/main" id="{88ECDC86-C763-98BA-2238-1DA9FF9198E8}"/>
              </a:ext>
            </a:extLst>
          </p:cNvPr>
          <p:cNvSpPr txBox="1"/>
          <p:nvPr/>
        </p:nvSpPr>
        <p:spPr>
          <a:xfrm>
            <a:off x="43815" y="2779954"/>
            <a:ext cx="1824743"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Host High Voltage Power Supply</a:t>
            </a:r>
          </a:p>
        </p:txBody>
      </p:sp>
      <p:sp>
        <p:nvSpPr>
          <p:cNvPr id="20" name="TextBox 19">
            <a:extLst>
              <a:ext uri="{FF2B5EF4-FFF2-40B4-BE49-F238E27FC236}">
                <a16:creationId xmlns:a16="http://schemas.microsoft.com/office/drawing/2014/main" id="{F10CCBD4-84D7-EA56-A03B-80C96BF30E75}"/>
              </a:ext>
            </a:extLst>
          </p:cNvPr>
          <p:cNvSpPr txBox="1"/>
          <p:nvPr/>
        </p:nvSpPr>
        <p:spPr>
          <a:xfrm>
            <a:off x="109536" y="2914993"/>
            <a:ext cx="1403985"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Emergency Stop Switch</a:t>
            </a:r>
          </a:p>
        </p:txBody>
      </p:sp>
      <p:sp>
        <p:nvSpPr>
          <p:cNvPr id="22" name="TextBox 21">
            <a:extLst>
              <a:ext uri="{FF2B5EF4-FFF2-40B4-BE49-F238E27FC236}">
                <a16:creationId xmlns:a16="http://schemas.microsoft.com/office/drawing/2014/main" id="{FE27BAFC-B315-1E3A-5F0D-81E837ED31AA}"/>
              </a:ext>
            </a:extLst>
          </p:cNvPr>
          <p:cNvSpPr txBox="1"/>
          <p:nvPr/>
        </p:nvSpPr>
        <p:spPr>
          <a:xfrm>
            <a:off x="166874" y="3621339"/>
            <a:ext cx="1403985" cy="33855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Residual Current Operated Circuit Breaker</a:t>
            </a:r>
          </a:p>
        </p:txBody>
      </p:sp>
      <p:sp>
        <p:nvSpPr>
          <p:cNvPr id="23" name="TextBox 22">
            <a:extLst>
              <a:ext uri="{FF2B5EF4-FFF2-40B4-BE49-F238E27FC236}">
                <a16:creationId xmlns:a16="http://schemas.microsoft.com/office/drawing/2014/main" id="{4224C058-AA13-DA3C-50DF-9D3867F85723}"/>
              </a:ext>
            </a:extLst>
          </p:cNvPr>
          <p:cNvSpPr txBox="1"/>
          <p:nvPr/>
        </p:nvSpPr>
        <p:spPr>
          <a:xfrm>
            <a:off x="235923" y="3988880"/>
            <a:ext cx="1440526"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220VAC Input Socket</a:t>
            </a:r>
          </a:p>
        </p:txBody>
      </p:sp>
      <p:sp>
        <p:nvSpPr>
          <p:cNvPr id="24" name="TextBox 23">
            <a:extLst>
              <a:ext uri="{FF2B5EF4-FFF2-40B4-BE49-F238E27FC236}">
                <a16:creationId xmlns:a16="http://schemas.microsoft.com/office/drawing/2014/main" id="{B88EEAE8-44C9-205D-61FD-55576F1E2928}"/>
              </a:ext>
            </a:extLst>
          </p:cNvPr>
          <p:cNvSpPr txBox="1"/>
          <p:nvPr/>
        </p:nvSpPr>
        <p:spPr>
          <a:xfrm>
            <a:off x="4988889" y="2054647"/>
            <a:ext cx="1078256" cy="33855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220VAC/400VDC</a:t>
            </a:r>
          </a:p>
          <a:p>
            <a:r>
              <a:rPr lang="en-SG" sz="800" b="1" dirty="0">
                <a:latin typeface="Microsoft JhengHei" panose="020B0604030504040204" pitchFamily="34" charset="-120"/>
                <a:ea typeface="Microsoft JhengHei" panose="020B0604030504040204" pitchFamily="34" charset="-120"/>
              </a:rPr>
              <a:t>Power Supply</a:t>
            </a:r>
          </a:p>
        </p:txBody>
      </p:sp>
      <p:sp>
        <p:nvSpPr>
          <p:cNvPr id="25" name="TextBox 24">
            <a:extLst>
              <a:ext uri="{FF2B5EF4-FFF2-40B4-BE49-F238E27FC236}">
                <a16:creationId xmlns:a16="http://schemas.microsoft.com/office/drawing/2014/main" id="{3B4AD010-7790-B71D-F375-2D11B64922A5}"/>
              </a:ext>
            </a:extLst>
          </p:cNvPr>
          <p:cNvSpPr txBox="1"/>
          <p:nvPr/>
        </p:nvSpPr>
        <p:spPr>
          <a:xfrm>
            <a:off x="4969788" y="1625750"/>
            <a:ext cx="1078256"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Chassis Shell</a:t>
            </a:r>
          </a:p>
        </p:txBody>
      </p:sp>
      <p:sp>
        <p:nvSpPr>
          <p:cNvPr id="26" name="TextBox 25">
            <a:extLst>
              <a:ext uri="{FF2B5EF4-FFF2-40B4-BE49-F238E27FC236}">
                <a16:creationId xmlns:a16="http://schemas.microsoft.com/office/drawing/2014/main" id="{CD337FA3-2915-F4A6-0A95-E5271E4B5E56}"/>
              </a:ext>
            </a:extLst>
          </p:cNvPr>
          <p:cNvSpPr txBox="1"/>
          <p:nvPr/>
        </p:nvSpPr>
        <p:spPr>
          <a:xfrm>
            <a:off x="4936974" y="1051000"/>
            <a:ext cx="1078256"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Mounting Bracket</a:t>
            </a:r>
          </a:p>
        </p:txBody>
      </p:sp>
      <p:sp>
        <p:nvSpPr>
          <p:cNvPr id="27" name="TextBox 26">
            <a:extLst>
              <a:ext uri="{FF2B5EF4-FFF2-40B4-BE49-F238E27FC236}">
                <a16:creationId xmlns:a16="http://schemas.microsoft.com/office/drawing/2014/main" id="{79F16B58-FF47-5A00-4606-9109BB2F0C83}"/>
              </a:ext>
            </a:extLst>
          </p:cNvPr>
          <p:cNvSpPr txBox="1"/>
          <p:nvPr/>
        </p:nvSpPr>
        <p:spPr>
          <a:xfrm>
            <a:off x="5027090" y="3181404"/>
            <a:ext cx="1078256"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Input Power Relay</a:t>
            </a:r>
          </a:p>
        </p:txBody>
      </p:sp>
      <p:sp>
        <p:nvSpPr>
          <p:cNvPr id="28" name="TextBox 27">
            <a:extLst>
              <a:ext uri="{FF2B5EF4-FFF2-40B4-BE49-F238E27FC236}">
                <a16:creationId xmlns:a16="http://schemas.microsoft.com/office/drawing/2014/main" id="{0DEF449E-BEEB-30F2-68CE-D3DF66955B9C}"/>
              </a:ext>
            </a:extLst>
          </p:cNvPr>
          <p:cNvSpPr txBox="1"/>
          <p:nvPr/>
        </p:nvSpPr>
        <p:spPr>
          <a:xfrm>
            <a:off x="5061945" y="2721261"/>
            <a:ext cx="1271120"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Output Power Relay</a:t>
            </a:r>
          </a:p>
        </p:txBody>
      </p:sp>
      <p:sp>
        <p:nvSpPr>
          <p:cNvPr id="29" name="TextBox 28">
            <a:extLst>
              <a:ext uri="{FF2B5EF4-FFF2-40B4-BE49-F238E27FC236}">
                <a16:creationId xmlns:a16="http://schemas.microsoft.com/office/drawing/2014/main" id="{62D04C06-00F8-B10D-58CF-EE15C93C0004}"/>
              </a:ext>
            </a:extLst>
          </p:cNvPr>
          <p:cNvSpPr txBox="1"/>
          <p:nvPr/>
        </p:nvSpPr>
        <p:spPr>
          <a:xfrm>
            <a:off x="5027090" y="3621339"/>
            <a:ext cx="1078256" cy="33855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220VAC/24VDC </a:t>
            </a:r>
            <a:r>
              <a:rPr lang="en-US" altLang="zh-CN" sz="800" b="1" dirty="0">
                <a:latin typeface="Microsoft JhengHei" panose="020B0604030504040204" pitchFamily="34" charset="-120"/>
                <a:ea typeface="Microsoft JhengHei" panose="020B0604030504040204" pitchFamily="34" charset="-120"/>
              </a:rPr>
              <a:t>Power Module</a:t>
            </a:r>
            <a:endParaRPr lang="en-SG" sz="800" b="1" dirty="0">
              <a:latin typeface="Microsoft JhengHei" panose="020B0604030504040204" pitchFamily="34" charset="-120"/>
              <a:ea typeface="Microsoft JhengHei" panose="020B0604030504040204" pitchFamily="34" charset="-120"/>
            </a:endParaRPr>
          </a:p>
        </p:txBody>
      </p:sp>
      <p:sp>
        <p:nvSpPr>
          <p:cNvPr id="21" name="TextBox 20">
            <a:extLst>
              <a:ext uri="{FF2B5EF4-FFF2-40B4-BE49-F238E27FC236}">
                <a16:creationId xmlns:a16="http://schemas.microsoft.com/office/drawing/2014/main" id="{61708A6A-E45D-0D4A-2801-B556E194FE9A}"/>
              </a:ext>
            </a:extLst>
          </p:cNvPr>
          <p:cNvSpPr txBox="1"/>
          <p:nvPr/>
        </p:nvSpPr>
        <p:spPr>
          <a:xfrm>
            <a:off x="742043" y="3337105"/>
            <a:ext cx="1078256" cy="215444"/>
          </a:xfrm>
          <a:prstGeom prst="rect">
            <a:avLst/>
          </a:prstGeom>
          <a:noFill/>
        </p:spPr>
        <p:txBody>
          <a:bodyPr wrap="square" rtlCol="0">
            <a:spAutoFit/>
          </a:bodyPr>
          <a:lstStyle/>
          <a:p>
            <a:r>
              <a:rPr lang="en-SG" sz="800" b="1" dirty="0">
                <a:latin typeface="Microsoft JhengHei" panose="020B0604030504040204" pitchFamily="34" charset="-120"/>
                <a:ea typeface="Microsoft JhengHei" panose="020B0604030504040204" pitchFamily="34" charset="-120"/>
              </a:rPr>
              <a:t>Nameplate</a:t>
            </a:r>
          </a:p>
        </p:txBody>
      </p:sp>
      <mc:AlternateContent xmlns:mc="http://schemas.openxmlformats.org/markup-compatibility/2006">
        <mc:Choice xmlns:p14="http://schemas.microsoft.com/office/powerpoint/2010/main" Requires="p14">
          <p:contentPart p14:bwMode="auto" r:id="rId46">
            <p14:nvContentPartPr>
              <p14:cNvPr id="76" name="Ink 75">
                <a:extLst>
                  <a:ext uri="{FF2B5EF4-FFF2-40B4-BE49-F238E27FC236}">
                    <a16:creationId xmlns:a16="http://schemas.microsoft.com/office/drawing/2014/main" id="{A185686F-08E1-244C-84E8-68453A27E61E}"/>
                  </a:ext>
                </a:extLst>
              </p14:cNvPr>
              <p14:cNvContentPartPr/>
              <p14:nvPr/>
            </p14:nvContentPartPr>
            <p14:xfrm>
              <a:off x="6278902" y="1435136"/>
              <a:ext cx="680040" cy="73800"/>
            </p14:xfrm>
          </p:contentPart>
        </mc:Choice>
        <mc:Fallback>
          <p:pic>
            <p:nvPicPr>
              <p:cNvPr id="76" name="Ink 75">
                <a:extLst>
                  <a:ext uri="{FF2B5EF4-FFF2-40B4-BE49-F238E27FC236}">
                    <a16:creationId xmlns:a16="http://schemas.microsoft.com/office/drawing/2014/main" id="{A185686F-08E1-244C-84E8-68453A27E61E}"/>
                  </a:ext>
                </a:extLst>
              </p:cNvPr>
              <p:cNvPicPr/>
              <p:nvPr/>
            </p:nvPicPr>
            <p:blipFill>
              <a:blip r:embed="rId47"/>
              <a:stretch>
                <a:fillRect/>
              </a:stretch>
            </p:blipFill>
            <p:spPr>
              <a:xfrm>
                <a:off x="6215902" y="1372496"/>
                <a:ext cx="8056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7" name="Ink 76">
                <a:extLst>
                  <a:ext uri="{FF2B5EF4-FFF2-40B4-BE49-F238E27FC236}">
                    <a16:creationId xmlns:a16="http://schemas.microsoft.com/office/drawing/2014/main" id="{41AC92EE-D195-5BC0-DA2B-31489FF02EF7}"/>
                  </a:ext>
                </a:extLst>
              </p14:cNvPr>
              <p14:cNvContentPartPr/>
              <p14:nvPr/>
            </p14:nvContentPartPr>
            <p14:xfrm>
              <a:off x="6346222" y="1615856"/>
              <a:ext cx="437760" cy="22680"/>
            </p14:xfrm>
          </p:contentPart>
        </mc:Choice>
        <mc:Fallback>
          <p:pic>
            <p:nvPicPr>
              <p:cNvPr id="77" name="Ink 76">
                <a:extLst>
                  <a:ext uri="{FF2B5EF4-FFF2-40B4-BE49-F238E27FC236}">
                    <a16:creationId xmlns:a16="http://schemas.microsoft.com/office/drawing/2014/main" id="{41AC92EE-D195-5BC0-DA2B-31489FF02EF7}"/>
                  </a:ext>
                </a:extLst>
              </p:cNvPr>
              <p:cNvPicPr/>
              <p:nvPr/>
            </p:nvPicPr>
            <p:blipFill>
              <a:blip r:embed="rId49"/>
              <a:stretch>
                <a:fillRect/>
              </a:stretch>
            </p:blipFill>
            <p:spPr>
              <a:xfrm>
                <a:off x="6283222" y="1552856"/>
                <a:ext cx="5634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9" name="Ink 78">
                <a:extLst>
                  <a:ext uri="{FF2B5EF4-FFF2-40B4-BE49-F238E27FC236}">
                    <a16:creationId xmlns:a16="http://schemas.microsoft.com/office/drawing/2014/main" id="{34D81B97-9649-56CA-27C1-60D6FBB4256F}"/>
                  </a:ext>
                </a:extLst>
              </p14:cNvPr>
              <p14:cNvContentPartPr/>
              <p14:nvPr/>
            </p14:nvContentPartPr>
            <p14:xfrm>
              <a:off x="6592102" y="1956056"/>
              <a:ext cx="303480" cy="11160"/>
            </p14:xfrm>
          </p:contentPart>
        </mc:Choice>
        <mc:Fallback>
          <p:pic>
            <p:nvPicPr>
              <p:cNvPr id="79" name="Ink 78">
                <a:extLst>
                  <a:ext uri="{FF2B5EF4-FFF2-40B4-BE49-F238E27FC236}">
                    <a16:creationId xmlns:a16="http://schemas.microsoft.com/office/drawing/2014/main" id="{34D81B97-9649-56CA-27C1-60D6FBB4256F}"/>
                  </a:ext>
                </a:extLst>
              </p:cNvPr>
              <p:cNvPicPr/>
              <p:nvPr/>
            </p:nvPicPr>
            <p:blipFill>
              <a:blip r:embed="rId51"/>
              <a:stretch>
                <a:fillRect/>
              </a:stretch>
            </p:blipFill>
            <p:spPr>
              <a:xfrm>
                <a:off x="6529102" y="1893056"/>
                <a:ext cx="4291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1" name="Ink 80">
                <a:extLst>
                  <a:ext uri="{FF2B5EF4-FFF2-40B4-BE49-F238E27FC236}">
                    <a16:creationId xmlns:a16="http://schemas.microsoft.com/office/drawing/2014/main" id="{E5F98687-BC9E-5019-ED42-A94B6DE870C5}"/>
                  </a:ext>
                </a:extLst>
              </p14:cNvPr>
              <p14:cNvContentPartPr/>
              <p14:nvPr/>
            </p14:nvContentPartPr>
            <p14:xfrm>
              <a:off x="6592102" y="2413616"/>
              <a:ext cx="313920" cy="10800"/>
            </p14:xfrm>
          </p:contentPart>
        </mc:Choice>
        <mc:Fallback>
          <p:pic>
            <p:nvPicPr>
              <p:cNvPr id="81" name="Ink 80">
                <a:extLst>
                  <a:ext uri="{FF2B5EF4-FFF2-40B4-BE49-F238E27FC236}">
                    <a16:creationId xmlns:a16="http://schemas.microsoft.com/office/drawing/2014/main" id="{E5F98687-BC9E-5019-ED42-A94B6DE870C5}"/>
                  </a:ext>
                </a:extLst>
              </p:cNvPr>
              <p:cNvPicPr/>
              <p:nvPr/>
            </p:nvPicPr>
            <p:blipFill>
              <a:blip r:embed="rId53"/>
              <a:stretch>
                <a:fillRect/>
              </a:stretch>
            </p:blipFill>
            <p:spPr>
              <a:xfrm>
                <a:off x="6529102" y="2350616"/>
                <a:ext cx="4395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2" name="Ink 81">
                <a:extLst>
                  <a:ext uri="{FF2B5EF4-FFF2-40B4-BE49-F238E27FC236}">
                    <a16:creationId xmlns:a16="http://schemas.microsoft.com/office/drawing/2014/main" id="{58D2F845-F5BC-A273-C851-558A05B09B9C}"/>
                  </a:ext>
                </a:extLst>
              </p14:cNvPr>
              <p14:cNvContentPartPr/>
              <p14:nvPr/>
            </p14:nvContentPartPr>
            <p14:xfrm>
              <a:off x="6547462" y="2886296"/>
              <a:ext cx="316080" cy="44280"/>
            </p14:xfrm>
          </p:contentPart>
        </mc:Choice>
        <mc:Fallback>
          <p:pic>
            <p:nvPicPr>
              <p:cNvPr id="82" name="Ink 81">
                <a:extLst>
                  <a:ext uri="{FF2B5EF4-FFF2-40B4-BE49-F238E27FC236}">
                    <a16:creationId xmlns:a16="http://schemas.microsoft.com/office/drawing/2014/main" id="{58D2F845-F5BC-A273-C851-558A05B09B9C}"/>
                  </a:ext>
                </a:extLst>
              </p:cNvPr>
              <p:cNvPicPr/>
              <p:nvPr/>
            </p:nvPicPr>
            <p:blipFill>
              <a:blip r:embed="rId55"/>
              <a:stretch>
                <a:fillRect/>
              </a:stretch>
            </p:blipFill>
            <p:spPr>
              <a:xfrm>
                <a:off x="6484462" y="2823296"/>
                <a:ext cx="4417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3" name="Ink 82">
                <a:extLst>
                  <a:ext uri="{FF2B5EF4-FFF2-40B4-BE49-F238E27FC236}">
                    <a16:creationId xmlns:a16="http://schemas.microsoft.com/office/drawing/2014/main" id="{DEF2D231-B4F8-CEF0-ECCF-A31D87E8D479}"/>
                  </a:ext>
                </a:extLst>
              </p14:cNvPr>
              <p14:cNvContentPartPr/>
              <p14:nvPr/>
            </p14:nvContentPartPr>
            <p14:xfrm>
              <a:off x="6620182" y="3199496"/>
              <a:ext cx="253800" cy="16560"/>
            </p14:xfrm>
          </p:contentPart>
        </mc:Choice>
        <mc:Fallback>
          <p:pic>
            <p:nvPicPr>
              <p:cNvPr id="83" name="Ink 82">
                <a:extLst>
                  <a:ext uri="{FF2B5EF4-FFF2-40B4-BE49-F238E27FC236}">
                    <a16:creationId xmlns:a16="http://schemas.microsoft.com/office/drawing/2014/main" id="{DEF2D231-B4F8-CEF0-ECCF-A31D87E8D479}"/>
                  </a:ext>
                </a:extLst>
              </p:cNvPr>
              <p:cNvPicPr/>
              <p:nvPr/>
            </p:nvPicPr>
            <p:blipFill>
              <a:blip r:embed="rId57"/>
              <a:stretch>
                <a:fillRect/>
              </a:stretch>
            </p:blipFill>
            <p:spPr>
              <a:xfrm>
                <a:off x="6557542" y="3136856"/>
                <a:ext cx="3794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4" name="Ink 83">
                <a:extLst>
                  <a:ext uri="{FF2B5EF4-FFF2-40B4-BE49-F238E27FC236}">
                    <a16:creationId xmlns:a16="http://schemas.microsoft.com/office/drawing/2014/main" id="{0F97A047-8E2C-C960-6850-ED86A4B315C7}"/>
                  </a:ext>
                </a:extLst>
              </p14:cNvPr>
              <p14:cNvContentPartPr/>
              <p14:nvPr/>
            </p14:nvContentPartPr>
            <p14:xfrm>
              <a:off x="6320302" y="3482096"/>
              <a:ext cx="548640" cy="1440"/>
            </p14:xfrm>
          </p:contentPart>
        </mc:Choice>
        <mc:Fallback>
          <p:pic>
            <p:nvPicPr>
              <p:cNvPr id="84" name="Ink 83">
                <a:extLst>
                  <a:ext uri="{FF2B5EF4-FFF2-40B4-BE49-F238E27FC236}">
                    <a16:creationId xmlns:a16="http://schemas.microsoft.com/office/drawing/2014/main" id="{0F97A047-8E2C-C960-6850-ED86A4B315C7}"/>
                  </a:ext>
                </a:extLst>
              </p:cNvPr>
              <p:cNvPicPr/>
              <p:nvPr/>
            </p:nvPicPr>
            <p:blipFill>
              <a:blip r:embed="rId59"/>
              <a:stretch>
                <a:fillRect/>
              </a:stretch>
            </p:blipFill>
            <p:spPr>
              <a:xfrm>
                <a:off x="6257662" y="3419096"/>
                <a:ext cx="6742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6" name="Ink 85">
                <a:extLst>
                  <a:ext uri="{FF2B5EF4-FFF2-40B4-BE49-F238E27FC236}">
                    <a16:creationId xmlns:a16="http://schemas.microsoft.com/office/drawing/2014/main" id="{C66A98D9-B174-C35D-D0AA-0B6FE75FB376}"/>
                  </a:ext>
                </a:extLst>
              </p14:cNvPr>
              <p14:cNvContentPartPr/>
              <p14:nvPr/>
            </p14:nvContentPartPr>
            <p14:xfrm>
              <a:off x="10807702" y="3769016"/>
              <a:ext cx="643680" cy="43200"/>
            </p14:xfrm>
          </p:contentPart>
        </mc:Choice>
        <mc:Fallback>
          <p:pic>
            <p:nvPicPr>
              <p:cNvPr id="86" name="Ink 85">
                <a:extLst>
                  <a:ext uri="{FF2B5EF4-FFF2-40B4-BE49-F238E27FC236}">
                    <a16:creationId xmlns:a16="http://schemas.microsoft.com/office/drawing/2014/main" id="{C66A98D9-B174-C35D-D0AA-0B6FE75FB376}"/>
                  </a:ext>
                </a:extLst>
              </p:cNvPr>
              <p:cNvPicPr/>
              <p:nvPr/>
            </p:nvPicPr>
            <p:blipFill>
              <a:blip r:embed="rId61"/>
              <a:stretch>
                <a:fillRect/>
              </a:stretch>
            </p:blipFill>
            <p:spPr>
              <a:xfrm>
                <a:off x="10744702" y="3706016"/>
                <a:ext cx="7693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7" name="Ink 86">
                <a:extLst>
                  <a:ext uri="{FF2B5EF4-FFF2-40B4-BE49-F238E27FC236}">
                    <a16:creationId xmlns:a16="http://schemas.microsoft.com/office/drawing/2014/main" id="{48A42883-A428-8F49-70D9-C3898B7C6307}"/>
                  </a:ext>
                </a:extLst>
              </p14:cNvPr>
              <p14:cNvContentPartPr/>
              <p14:nvPr/>
            </p14:nvContentPartPr>
            <p14:xfrm>
              <a:off x="10749382" y="3758576"/>
              <a:ext cx="360" cy="360"/>
            </p14:xfrm>
          </p:contentPart>
        </mc:Choice>
        <mc:Fallback>
          <p:pic>
            <p:nvPicPr>
              <p:cNvPr id="87" name="Ink 86">
                <a:extLst>
                  <a:ext uri="{FF2B5EF4-FFF2-40B4-BE49-F238E27FC236}">
                    <a16:creationId xmlns:a16="http://schemas.microsoft.com/office/drawing/2014/main" id="{48A42883-A428-8F49-70D9-C3898B7C6307}"/>
                  </a:ext>
                </a:extLst>
              </p:cNvPr>
              <p:cNvPicPr/>
              <p:nvPr/>
            </p:nvPicPr>
            <p:blipFill>
              <a:blip r:embed="rId8"/>
              <a:stretch>
                <a:fillRect/>
              </a:stretch>
            </p:blipFill>
            <p:spPr>
              <a:xfrm>
                <a:off x="10686742" y="369557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9" name="Ink 88">
                <a:extLst>
                  <a:ext uri="{FF2B5EF4-FFF2-40B4-BE49-F238E27FC236}">
                    <a16:creationId xmlns:a16="http://schemas.microsoft.com/office/drawing/2014/main" id="{17CE9B50-F96D-CA71-6AF9-F9C300015F78}"/>
                  </a:ext>
                </a:extLst>
              </p14:cNvPr>
              <p14:cNvContentPartPr/>
              <p14:nvPr/>
            </p14:nvContentPartPr>
            <p14:xfrm>
              <a:off x="10749382" y="3333056"/>
              <a:ext cx="585000" cy="37800"/>
            </p14:xfrm>
          </p:contentPart>
        </mc:Choice>
        <mc:Fallback>
          <p:pic>
            <p:nvPicPr>
              <p:cNvPr id="89" name="Ink 88">
                <a:extLst>
                  <a:ext uri="{FF2B5EF4-FFF2-40B4-BE49-F238E27FC236}">
                    <a16:creationId xmlns:a16="http://schemas.microsoft.com/office/drawing/2014/main" id="{17CE9B50-F96D-CA71-6AF9-F9C300015F78}"/>
                  </a:ext>
                </a:extLst>
              </p:cNvPr>
              <p:cNvPicPr/>
              <p:nvPr/>
            </p:nvPicPr>
            <p:blipFill>
              <a:blip r:embed="rId64"/>
              <a:stretch>
                <a:fillRect/>
              </a:stretch>
            </p:blipFill>
            <p:spPr>
              <a:xfrm>
                <a:off x="10686742" y="3270056"/>
                <a:ext cx="7106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91" name="Ink 90">
                <a:extLst>
                  <a:ext uri="{FF2B5EF4-FFF2-40B4-BE49-F238E27FC236}">
                    <a16:creationId xmlns:a16="http://schemas.microsoft.com/office/drawing/2014/main" id="{DF481C0E-6F2F-B29E-F6C4-164AA4ADAA17}"/>
                  </a:ext>
                </a:extLst>
              </p14:cNvPr>
              <p14:cNvContentPartPr/>
              <p14:nvPr/>
            </p14:nvContentPartPr>
            <p14:xfrm>
              <a:off x="10797262" y="1366376"/>
              <a:ext cx="622440" cy="5760"/>
            </p14:xfrm>
          </p:contentPart>
        </mc:Choice>
        <mc:Fallback>
          <p:pic>
            <p:nvPicPr>
              <p:cNvPr id="91" name="Ink 90">
                <a:extLst>
                  <a:ext uri="{FF2B5EF4-FFF2-40B4-BE49-F238E27FC236}">
                    <a16:creationId xmlns:a16="http://schemas.microsoft.com/office/drawing/2014/main" id="{DF481C0E-6F2F-B29E-F6C4-164AA4ADAA17}"/>
                  </a:ext>
                </a:extLst>
              </p:cNvPr>
              <p:cNvPicPr/>
              <p:nvPr/>
            </p:nvPicPr>
            <p:blipFill>
              <a:blip r:embed="rId66"/>
              <a:stretch>
                <a:fillRect/>
              </a:stretch>
            </p:blipFill>
            <p:spPr>
              <a:xfrm>
                <a:off x="10734262" y="1303376"/>
                <a:ext cx="748080" cy="131400"/>
              </a:xfrm>
              <a:prstGeom prst="rect">
                <a:avLst/>
              </a:prstGeom>
            </p:spPr>
          </p:pic>
        </mc:Fallback>
      </mc:AlternateContent>
      <p:sp>
        <p:nvSpPr>
          <p:cNvPr id="67" name="TextBox 66">
            <a:extLst>
              <a:ext uri="{FF2B5EF4-FFF2-40B4-BE49-F238E27FC236}">
                <a16:creationId xmlns:a16="http://schemas.microsoft.com/office/drawing/2014/main" id="{9B2517C9-5BD8-3CFC-BAD9-D319169552CE}"/>
              </a:ext>
            </a:extLst>
          </p:cNvPr>
          <p:cNvSpPr txBox="1"/>
          <p:nvPr/>
        </p:nvSpPr>
        <p:spPr>
          <a:xfrm>
            <a:off x="6138144" y="1229825"/>
            <a:ext cx="1140515" cy="507831"/>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220VAC/400VDC Power Supply </a:t>
            </a:r>
          </a:p>
          <a:p>
            <a:r>
              <a:rPr lang="en-SG" sz="900" b="1" dirty="0">
                <a:latin typeface="Microsoft JhengHei" panose="020B0604030504040204" pitchFamily="34" charset="-120"/>
                <a:ea typeface="Microsoft JhengHei" panose="020B0604030504040204" pitchFamily="34" charset="-120"/>
              </a:rPr>
              <a:t>Heat Dissipation</a:t>
            </a:r>
          </a:p>
        </p:txBody>
      </p:sp>
      <p:sp>
        <p:nvSpPr>
          <p:cNvPr id="68" name="TextBox 67">
            <a:extLst>
              <a:ext uri="{FF2B5EF4-FFF2-40B4-BE49-F238E27FC236}">
                <a16:creationId xmlns:a16="http://schemas.microsoft.com/office/drawing/2014/main" id="{B586351E-315B-B060-DD0A-3A2C4DB19A6C}"/>
              </a:ext>
            </a:extLst>
          </p:cNvPr>
          <p:cNvSpPr txBox="1"/>
          <p:nvPr/>
        </p:nvSpPr>
        <p:spPr>
          <a:xfrm>
            <a:off x="6547462" y="1789473"/>
            <a:ext cx="685800" cy="3693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Exhaust Fan</a:t>
            </a:r>
            <a:endParaRPr lang="en-SG" sz="900" b="1" dirty="0">
              <a:latin typeface="Microsoft JhengHei" panose="020B0604030504040204" pitchFamily="34" charset="-120"/>
              <a:ea typeface="Microsoft JhengHei" panose="020B0604030504040204" pitchFamily="34" charset="-120"/>
            </a:endParaRPr>
          </a:p>
        </p:txBody>
      </p:sp>
      <p:sp>
        <p:nvSpPr>
          <p:cNvPr id="69" name="TextBox 68">
            <a:extLst>
              <a:ext uri="{FF2B5EF4-FFF2-40B4-BE49-F238E27FC236}">
                <a16:creationId xmlns:a16="http://schemas.microsoft.com/office/drawing/2014/main" id="{EEEF6711-B9D7-606B-A5D7-D67437880B4C}"/>
              </a:ext>
            </a:extLst>
          </p:cNvPr>
          <p:cNvSpPr txBox="1"/>
          <p:nvPr/>
        </p:nvSpPr>
        <p:spPr>
          <a:xfrm>
            <a:off x="6310079" y="2741794"/>
            <a:ext cx="685800" cy="3693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Exhaust Air Plant</a:t>
            </a:r>
            <a:endParaRPr lang="en-SG" sz="900" b="1" dirty="0">
              <a:latin typeface="Microsoft JhengHei" panose="020B0604030504040204" pitchFamily="34" charset="-120"/>
              <a:ea typeface="Microsoft JhengHei" panose="020B0604030504040204" pitchFamily="34" charset="-120"/>
            </a:endParaRPr>
          </a:p>
        </p:txBody>
      </p:sp>
      <p:sp>
        <p:nvSpPr>
          <p:cNvPr id="70" name="TextBox 69">
            <a:extLst>
              <a:ext uri="{FF2B5EF4-FFF2-40B4-BE49-F238E27FC236}">
                <a16:creationId xmlns:a16="http://schemas.microsoft.com/office/drawing/2014/main" id="{85E1FF62-B6E6-2E95-7CE2-DB3682140948}"/>
              </a:ext>
            </a:extLst>
          </p:cNvPr>
          <p:cNvSpPr txBox="1"/>
          <p:nvPr/>
        </p:nvSpPr>
        <p:spPr>
          <a:xfrm>
            <a:off x="6346222" y="2303202"/>
            <a:ext cx="665944" cy="3693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Wi-Fi Antenna</a:t>
            </a:r>
            <a:endParaRPr lang="en-SG" sz="900" b="1" dirty="0">
              <a:latin typeface="Microsoft JhengHei" panose="020B0604030504040204" pitchFamily="34" charset="-120"/>
              <a:ea typeface="Microsoft JhengHei" panose="020B0604030504040204" pitchFamily="34" charset="-120"/>
            </a:endParaRPr>
          </a:p>
        </p:txBody>
      </p:sp>
      <p:sp>
        <p:nvSpPr>
          <p:cNvPr id="71" name="TextBox 70">
            <a:extLst>
              <a:ext uri="{FF2B5EF4-FFF2-40B4-BE49-F238E27FC236}">
                <a16:creationId xmlns:a16="http://schemas.microsoft.com/office/drawing/2014/main" id="{12D255D1-CA2C-968B-384D-C1ED69B19144}"/>
              </a:ext>
            </a:extLst>
          </p:cNvPr>
          <p:cNvSpPr txBox="1"/>
          <p:nvPr/>
        </p:nvSpPr>
        <p:spPr>
          <a:xfrm>
            <a:off x="6423226" y="3109940"/>
            <a:ext cx="685800" cy="2308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Router</a:t>
            </a:r>
            <a:endParaRPr lang="en-SG" sz="900" b="1" dirty="0">
              <a:latin typeface="Microsoft JhengHei" panose="020B0604030504040204" pitchFamily="34" charset="-120"/>
              <a:ea typeface="Microsoft JhengHei" panose="020B0604030504040204" pitchFamily="34" charset="-120"/>
            </a:endParaRPr>
          </a:p>
        </p:txBody>
      </p:sp>
      <p:sp>
        <p:nvSpPr>
          <p:cNvPr id="72" name="TextBox 71">
            <a:extLst>
              <a:ext uri="{FF2B5EF4-FFF2-40B4-BE49-F238E27FC236}">
                <a16:creationId xmlns:a16="http://schemas.microsoft.com/office/drawing/2014/main" id="{4F08FAA9-5790-58B3-9323-37E893D3788C}"/>
              </a:ext>
            </a:extLst>
          </p:cNvPr>
          <p:cNvSpPr txBox="1"/>
          <p:nvPr/>
        </p:nvSpPr>
        <p:spPr>
          <a:xfrm>
            <a:off x="10598985" y="3076503"/>
            <a:ext cx="1185098" cy="507831"/>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Carrier Communication Module</a:t>
            </a:r>
            <a:endParaRPr lang="en-SG" sz="900" b="1" dirty="0">
              <a:latin typeface="Microsoft JhengHei" panose="020B0604030504040204" pitchFamily="34" charset="-120"/>
              <a:ea typeface="Microsoft JhengHei" panose="020B0604030504040204" pitchFamily="34" charset="-120"/>
            </a:endParaRPr>
          </a:p>
        </p:txBody>
      </p:sp>
      <p:sp>
        <p:nvSpPr>
          <p:cNvPr id="73" name="TextBox 72">
            <a:extLst>
              <a:ext uri="{FF2B5EF4-FFF2-40B4-BE49-F238E27FC236}">
                <a16:creationId xmlns:a16="http://schemas.microsoft.com/office/drawing/2014/main" id="{8353C220-2EB0-FEFC-2E8C-5148EE24607A}"/>
              </a:ext>
            </a:extLst>
          </p:cNvPr>
          <p:cNvSpPr txBox="1"/>
          <p:nvPr/>
        </p:nvSpPr>
        <p:spPr>
          <a:xfrm>
            <a:off x="6403732" y="3323970"/>
            <a:ext cx="919619" cy="507831"/>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RJ45 Network Socket</a:t>
            </a:r>
            <a:endParaRPr lang="en-SG" sz="900" b="1" dirty="0">
              <a:latin typeface="Microsoft JhengHei" panose="020B0604030504040204" pitchFamily="34" charset="-120"/>
              <a:ea typeface="Microsoft JhengHei" panose="020B0604030504040204" pitchFamily="34" charset="-120"/>
            </a:endParaRPr>
          </a:p>
        </p:txBody>
      </p:sp>
      <p:sp>
        <p:nvSpPr>
          <p:cNvPr id="74" name="TextBox 73">
            <a:extLst>
              <a:ext uri="{FF2B5EF4-FFF2-40B4-BE49-F238E27FC236}">
                <a16:creationId xmlns:a16="http://schemas.microsoft.com/office/drawing/2014/main" id="{770E423B-35D8-3782-9159-020405ED4698}"/>
              </a:ext>
            </a:extLst>
          </p:cNvPr>
          <p:cNvSpPr txBox="1"/>
          <p:nvPr/>
        </p:nvSpPr>
        <p:spPr>
          <a:xfrm>
            <a:off x="10678882" y="1217791"/>
            <a:ext cx="1185459" cy="369332"/>
          </a:xfrm>
          <a:prstGeom prst="rect">
            <a:avLst/>
          </a:prstGeom>
          <a:noFill/>
        </p:spPr>
        <p:txBody>
          <a:bodyPr wrap="square" rtlCol="0">
            <a:spAutoFit/>
          </a:bodyPr>
          <a:lstStyle/>
          <a:p>
            <a:r>
              <a:rPr lang="en-SG" sz="900" b="1" dirty="0">
                <a:latin typeface="Microsoft JhengHei" panose="020B0604030504040204" pitchFamily="34" charset="-120"/>
                <a:ea typeface="Microsoft JhengHei" panose="020B0604030504040204" pitchFamily="34" charset="-120"/>
              </a:rPr>
              <a:t>Chassis Sealing Strip</a:t>
            </a:r>
          </a:p>
        </p:txBody>
      </p:sp>
      <p:sp>
        <p:nvSpPr>
          <p:cNvPr id="75" name="TextBox 74">
            <a:extLst>
              <a:ext uri="{FF2B5EF4-FFF2-40B4-BE49-F238E27FC236}">
                <a16:creationId xmlns:a16="http://schemas.microsoft.com/office/drawing/2014/main" id="{E6353817-47E4-76BD-10C9-87A2478A3AB7}"/>
              </a:ext>
            </a:extLst>
          </p:cNvPr>
          <p:cNvSpPr txBox="1"/>
          <p:nvPr/>
        </p:nvSpPr>
        <p:spPr>
          <a:xfrm>
            <a:off x="10656774" y="3689456"/>
            <a:ext cx="1185097" cy="369332"/>
          </a:xfrm>
          <a:prstGeom prst="rect">
            <a:avLst/>
          </a:prstGeom>
          <a:noFill/>
        </p:spPr>
        <p:txBody>
          <a:bodyPr wrap="square" rtlCol="0">
            <a:spAutoFit/>
          </a:bodyPr>
          <a:lstStyle/>
          <a:p>
            <a:r>
              <a:rPr lang="en-SG" altLang="zh-CN" sz="900" b="1" dirty="0">
                <a:latin typeface="Microsoft JhengHei" panose="020B0604030504040204" pitchFamily="34" charset="-120"/>
                <a:ea typeface="Microsoft JhengHei" panose="020B0604030504040204" pitchFamily="34" charset="-120"/>
              </a:rPr>
              <a:t>Carrier Module Shielding Cover</a:t>
            </a:r>
            <a:endParaRPr lang="en-SG" sz="900" b="1" dirty="0">
              <a:latin typeface="Microsoft JhengHei" panose="020B0604030504040204" pitchFamily="34" charset="-120"/>
              <a:ea typeface="Microsoft JhengHei" panose="020B0604030504040204"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432" y="88393"/>
            <a:ext cx="869822" cy="840104"/>
            <a:chOff x="50292" y="99060"/>
            <a:chExt cx="869822" cy="840104"/>
          </a:xfrm>
        </p:grpSpPr>
        <p:sp>
          <p:nvSpPr>
            <p:cNvPr id="4" name="object 4"/>
            <p:cNvSpPr/>
            <p:nvPr/>
          </p:nvSpPr>
          <p:spPr>
            <a:xfrm>
              <a:off x="145414" y="190499"/>
              <a:ext cx="774700" cy="748665"/>
            </a:xfrm>
            <a:custGeom>
              <a:avLst/>
              <a:gdLst/>
              <a:ahLst/>
              <a:cxnLst/>
              <a:rect l="l" t="t" r="r" b="b"/>
              <a:pathLst>
                <a:path w="774700" h="748665">
                  <a:moveTo>
                    <a:pt x="774700" y="748665"/>
                  </a:moveTo>
                  <a:lnTo>
                    <a:pt x="0" y="748665"/>
                  </a:lnTo>
                  <a:lnTo>
                    <a:pt x="0" y="0"/>
                  </a:lnTo>
                  <a:lnTo>
                    <a:pt x="774700" y="0"/>
                  </a:lnTo>
                  <a:lnTo>
                    <a:pt x="774700" y="6350"/>
                  </a:lnTo>
                  <a:lnTo>
                    <a:pt x="12700" y="6350"/>
                  </a:lnTo>
                  <a:lnTo>
                    <a:pt x="6350" y="12700"/>
                  </a:lnTo>
                  <a:lnTo>
                    <a:pt x="12700" y="12700"/>
                  </a:lnTo>
                  <a:lnTo>
                    <a:pt x="12700" y="735965"/>
                  </a:lnTo>
                  <a:lnTo>
                    <a:pt x="6350" y="735965"/>
                  </a:lnTo>
                  <a:lnTo>
                    <a:pt x="12700" y="742315"/>
                  </a:lnTo>
                  <a:lnTo>
                    <a:pt x="774700" y="742315"/>
                  </a:lnTo>
                  <a:lnTo>
                    <a:pt x="774700" y="748665"/>
                  </a:lnTo>
                  <a:close/>
                </a:path>
                <a:path w="774700" h="748665">
                  <a:moveTo>
                    <a:pt x="12700" y="12700"/>
                  </a:moveTo>
                  <a:lnTo>
                    <a:pt x="6350" y="12700"/>
                  </a:lnTo>
                  <a:lnTo>
                    <a:pt x="12700" y="6350"/>
                  </a:lnTo>
                  <a:lnTo>
                    <a:pt x="12700" y="12700"/>
                  </a:lnTo>
                  <a:close/>
                </a:path>
                <a:path w="774700" h="748665">
                  <a:moveTo>
                    <a:pt x="762000" y="12700"/>
                  </a:moveTo>
                  <a:lnTo>
                    <a:pt x="12700" y="12700"/>
                  </a:lnTo>
                  <a:lnTo>
                    <a:pt x="12700" y="6350"/>
                  </a:lnTo>
                  <a:lnTo>
                    <a:pt x="762000" y="6350"/>
                  </a:lnTo>
                  <a:lnTo>
                    <a:pt x="762000" y="12700"/>
                  </a:lnTo>
                  <a:close/>
                </a:path>
                <a:path w="774700" h="748665">
                  <a:moveTo>
                    <a:pt x="762000" y="742315"/>
                  </a:moveTo>
                  <a:lnTo>
                    <a:pt x="762000" y="6350"/>
                  </a:lnTo>
                  <a:lnTo>
                    <a:pt x="768350" y="12700"/>
                  </a:lnTo>
                  <a:lnTo>
                    <a:pt x="774700" y="12700"/>
                  </a:lnTo>
                  <a:lnTo>
                    <a:pt x="774700" y="735965"/>
                  </a:lnTo>
                  <a:lnTo>
                    <a:pt x="768350" y="735965"/>
                  </a:lnTo>
                  <a:lnTo>
                    <a:pt x="762000" y="742315"/>
                  </a:lnTo>
                  <a:close/>
                </a:path>
                <a:path w="774700" h="748665">
                  <a:moveTo>
                    <a:pt x="774700" y="12700"/>
                  </a:moveTo>
                  <a:lnTo>
                    <a:pt x="768350" y="12700"/>
                  </a:lnTo>
                  <a:lnTo>
                    <a:pt x="762000" y="6350"/>
                  </a:lnTo>
                  <a:lnTo>
                    <a:pt x="774700" y="6350"/>
                  </a:lnTo>
                  <a:lnTo>
                    <a:pt x="774700" y="12700"/>
                  </a:lnTo>
                  <a:close/>
                </a:path>
                <a:path w="774700" h="748665">
                  <a:moveTo>
                    <a:pt x="12700" y="742315"/>
                  </a:moveTo>
                  <a:lnTo>
                    <a:pt x="6350" y="735965"/>
                  </a:lnTo>
                  <a:lnTo>
                    <a:pt x="12700" y="735965"/>
                  </a:lnTo>
                  <a:lnTo>
                    <a:pt x="12700" y="742315"/>
                  </a:lnTo>
                  <a:close/>
                </a:path>
                <a:path w="774700" h="748665">
                  <a:moveTo>
                    <a:pt x="762000" y="742315"/>
                  </a:moveTo>
                  <a:lnTo>
                    <a:pt x="12700" y="742315"/>
                  </a:lnTo>
                  <a:lnTo>
                    <a:pt x="12700" y="735965"/>
                  </a:lnTo>
                  <a:lnTo>
                    <a:pt x="762000" y="735965"/>
                  </a:lnTo>
                  <a:lnTo>
                    <a:pt x="762000" y="742315"/>
                  </a:lnTo>
                  <a:close/>
                </a:path>
                <a:path w="774700" h="748665">
                  <a:moveTo>
                    <a:pt x="774700" y="742315"/>
                  </a:moveTo>
                  <a:lnTo>
                    <a:pt x="762000" y="742315"/>
                  </a:lnTo>
                  <a:lnTo>
                    <a:pt x="768350" y="735965"/>
                  </a:lnTo>
                  <a:lnTo>
                    <a:pt x="774700" y="735965"/>
                  </a:lnTo>
                  <a:lnTo>
                    <a:pt x="774700" y="742315"/>
                  </a:lnTo>
                  <a:close/>
                </a:path>
              </a:pathLst>
            </a:custGeom>
            <a:solidFill>
              <a:srgbClr val="F5A000"/>
            </a:solidFill>
          </p:spPr>
          <p:txBody>
            <a:bodyPr wrap="square" lIns="0" tIns="0" rIns="0" bIns="0" rtlCol="0"/>
            <a:lstStyle/>
            <a:p>
              <a:endParaRPr/>
            </a:p>
          </p:txBody>
        </p:sp>
        <p:sp>
          <p:nvSpPr>
            <p:cNvPr id="5" name="object 5"/>
            <p:cNvSpPr/>
            <p:nvPr/>
          </p:nvSpPr>
          <p:spPr>
            <a:xfrm>
              <a:off x="50292" y="99060"/>
              <a:ext cx="304800" cy="254635"/>
            </a:xfrm>
            <a:custGeom>
              <a:avLst/>
              <a:gdLst/>
              <a:ahLst/>
              <a:cxnLst/>
              <a:rect l="l" t="t" r="r" b="b"/>
              <a:pathLst>
                <a:path w="304800" h="254635">
                  <a:moveTo>
                    <a:pt x="304800" y="254508"/>
                  </a:moveTo>
                  <a:lnTo>
                    <a:pt x="0" y="254508"/>
                  </a:lnTo>
                  <a:lnTo>
                    <a:pt x="0" y="0"/>
                  </a:lnTo>
                  <a:lnTo>
                    <a:pt x="304800" y="0"/>
                  </a:lnTo>
                  <a:lnTo>
                    <a:pt x="304800" y="254508"/>
                  </a:lnTo>
                  <a:close/>
                </a:path>
              </a:pathLst>
            </a:custGeom>
            <a:solidFill>
              <a:srgbClr val="E7E6E6"/>
            </a:solidFill>
          </p:spPr>
          <p:txBody>
            <a:bodyPr wrap="square" lIns="0" tIns="0" rIns="0" bIns="0" rtlCol="0"/>
            <a:lstStyle/>
            <a:p>
              <a:endParaRPr/>
            </a:p>
          </p:txBody>
        </p:sp>
      </p:grpSp>
      <p:grpSp>
        <p:nvGrpSpPr>
          <p:cNvPr id="6" name="object 6"/>
          <p:cNvGrpSpPr/>
          <p:nvPr/>
        </p:nvGrpSpPr>
        <p:grpSpPr>
          <a:xfrm>
            <a:off x="43815" y="88900"/>
            <a:ext cx="317500" cy="270510"/>
            <a:chOff x="43815" y="88900"/>
            <a:chExt cx="317500" cy="270510"/>
          </a:xfrm>
        </p:grpSpPr>
        <p:sp>
          <p:nvSpPr>
            <p:cNvPr id="7" name="object 7"/>
            <p:cNvSpPr/>
            <p:nvPr/>
          </p:nvSpPr>
          <p:spPr>
            <a:xfrm>
              <a:off x="43815" y="92710"/>
              <a:ext cx="317500" cy="266700"/>
            </a:xfrm>
            <a:custGeom>
              <a:avLst/>
              <a:gdLst/>
              <a:ahLst/>
              <a:cxnLst/>
              <a:rect l="l" t="t" r="r" b="b"/>
              <a:pathLst>
                <a:path w="317500" h="266700">
                  <a:moveTo>
                    <a:pt x="317500" y="266700"/>
                  </a:moveTo>
                  <a:lnTo>
                    <a:pt x="0" y="266700"/>
                  </a:lnTo>
                  <a:lnTo>
                    <a:pt x="0" y="0"/>
                  </a:lnTo>
                  <a:lnTo>
                    <a:pt x="317500" y="0"/>
                  </a:lnTo>
                  <a:lnTo>
                    <a:pt x="317500" y="6350"/>
                  </a:lnTo>
                  <a:lnTo>
                    <a:pt x="12700" y="6350"/>
                  </a:lnTo>
                  <a:lnTo>
                    <a:pt x="6350" y="12700"/>
                  </a:lnTo>
                  <a:lnTo>
                    <a:pt x="12700" y="12700"/>
                  </a:lnTo>
                  <a:lnTo>
                    <a:pt x="12700" y="254000"/>
                  </a:lnTo>
                  <a:lnTo>
                    <a:pt x="6350" y="254000"/>
                  </a:lnTo>
                  <a:lnTo>
                    <a:pt x="12700" y="260350"/>
                  </a:lnTo>
                  <a:lnTo>
                    <a:pt x="317500" y="260350"/>
                  </a:lnTo>
                  <a:lnTo>
                    <a:pt x="317500" y="266700"/>
                  </a:lnTo>
                  <a:close/>
                </a:path>
                <a:path w="317500" h="266700">
                  <a:moveTo>
                    <a:pt x="12700" y="12700"/>
                  </a:moveTo>
                  <a:lnTo>
                    <a:pt x="6350" y="12700"/>
                  </a:lnTo>
                  <a:lnTo>
                    <a:pt x="12700" y="6350"/>
                  </a:lnTo>
                  <a:lnTo>
                    <a:pt x="12700" y="12700"/>
                  </a:lnTo>
                  <a:close/>
                </a:path>
                <a:path w="317500" h="266700">
                  <a:moveTo>
                    <a:pt x="304800" y="12700"/>
                  </a:moveTo>
                  <a:lnTo>
                    <a:pt x="12700" y="12700"/>
                  </a:lnTo>
                  <a:lnTo>
                    <a:pt x="12700" y="6350"/>
                  </a:lnTo>
                  <a:lnTo>
                    <a:pt x="304800" y="6350"/>
                  </a:lnTo>
                  <a:lnTo>
                    <a:pt x="304800" y="12700"/>
                  </a:lnTo>
                  <a:close/>
                </a:path>
                <a:path w="317500" h="266700">
                  <a:moveTo>
                    <a:pt x="304800" y="260350"/>
                  </a:moveTo>
                  <a:lnTo>
                    <a:pt x="304800" y="6350"/>
                  </a:lnTo>
                  <a:lnTo>
                    <a:pt x="311150" y="12700"/>
                  </a:lnTo>
                  <a:lnTo>
                    <a:pt x="317500" y="12700"/>
                  </a:lnTo>
                  <a:lnTo>
                    <a:pt x="317500" y="254000"/>
                  </a:lnTo>
                  <a:lnTo>
                    <a:pt x="311150" y="254000"/>
                  </a:lnTo>
                  <a:lnTo>
                    <a:pt x="304800" y="260350"/>
                  </a:lnTo>
                  <a:close/>
                </a:path>
                <a:path w="317500" h="266700">
                  <a:moveTo>
                    <a:pt x="317500" y="12700"/>
                  </a:moveTo>
                  <a:lnTo>
                    <a:pt x="311150" y="12700"/>
                  </a:lnTo>
                  <a:lnTo>
                    <a:pt x="304800" y="6350"/>
                  </a:lnTo>
                  <a:lnTo>
                    <a:pt x="317500" y="6350"/>
                  </a:lnTo>
                  <a:lnTo>
                    <a:pt x="317500" y="12700"/>
                  </a:lnTo>
                  <a:close/>
                </a:path>
                <a:path w="317500" h="266700">
                  <a:moveTo>
                    <a:pt x="12700" y="260350"/>
                  </a:moveTo>
                  <a:lnTo>
                    <a:pt x="6350" y="254000"/>
                  </a:lnTo>
                  <a:lnTo>
                    <a:pt x="12700" y="254000"/>
                  </a:lnTo>
                  <a:lnTo>
                    <a:pt x="12700" y="260350"/>
                  </a:lnTo>
                  <a:close/>
                </a:path>
                <a:path w="317500" h="266700">
                  <a:moveTo>
                    <a:pt x="304800" y="260350"/>
                  </a:moveTo>
                  <a:lnTo>
                    <a:pt x="12700" y="260350"/>
                  </a:lnTo>
                  <a:lnTo>
                    <a:pt x="12700" y="254000"/>
                  </a:lnTo>
                  <a:lnTo>
                    <a:pt x="304800" y="254000"/>
                  </a:lnTo>
                  <a:lnTo>
                    <a:pt x="304800" y="260350"/>
                  </a:lnTo>
                  <a:close/>
                </a:path>
                <a:path w="317500" h="266700">
                  <a:moveTo>
                    <a:pt x="317500" y="260350"/>
                  </a:moveTo>
                  <a:lnTo>
                    <a:pt x="304800" y="260350"/>
                  </a:lnTo>
                  <a:lnTo>
                    <a:pt x="311150" y="254000"/>
                  </a:lnTo>
                  <a:lnTo>
                    <a:pt x="317500" y="254000"/>
                  </a:lnTo>
                  <a:lnTo>
                    <a:pt x="317500" y="260350"/>
                  </a:lnTo>
                  <a:close/>
                </a:path>
              </a:pathLst>
            </a:custGeom>
            <a:solidFill>
              <a:srgbClr val="FFFFFF"/>
            </a:solidFill>
          </p:spPr>
          <p:txBody>
            <a:bodyPr wrap="square" lIns="0" tIns="0" rIns="0" bIns="0" rtlCol="0"/>
            <a:lstStyle/>
            <a:p>
              <a:endParaRPr/>
            </a:p>
          </p:txBody>
        </p:sp>
        <p:sp>
          <p:nvSpPr>
            <p:cNvPr id="8" name="object 8"/>
            <p:cNvSpPr/>
            <p:nvPr/>
          </p:nvSpPr>
          <p:spPr>
            <a:xfrm>
              <a:off x="43815" y="88899"/>
              <a:ext cx="228600" cy="215900"/>
            </a:xfrm>
            <a:custGeom>
              <a:avLst/>
              <a:gdLst/>
              <a:ahLst/>
              <a:cxnLst/>
              <a:rect l="l" t="t" r="r" b="b"/>
              <a:pathLst>
                <a:path w="228600" h="215900">
                  <a:moveTo>
                    <a:pt x="228600" y="0"/>
                  </a:moveTo>
                  <a:lnTo>
                    <a:pt x="0" y="0"/>
                  </a:lnTo>
                  <a:lnTo>
                    <a:pt x="0" y="215900"/>
                  </a:lnTo>
                  <a:lnTo>
                    <a:pt x="228600" y="215900"/>
                  </a:lnTo>
                  <a:lnTo>
                    <a:pt x="228600" y="209550"/>
                  </a:lnTo>
                  <a:lnTo>
                    <a:pt x="228600" y="203200"/>
                  </a:lnTo>
                  <a:lnTo>
                    <a:pt x="228600" y="12700"/>
                  </a:lnTo>
                  <a:lnTo>
                    <a:pt x="228600" y="6350"/>
                  </a:lnTo>
                  <a:lnTo>
                    <a:pt x="228600" y="0"/>
                  </a:lnTo>
                  <a:close/>
                </a:path>
              </a:pathLst>
            </a:custGeom>
            <a:solidFill>
              <a:srgbClr val="F7A000"/>
            </a:solidFill>
          </p:spPr>
          <p:txBody>
            <a:bodyPr wrap="square" lIns="0" tIns="0" rIns="0" bIns="0" rtlCol="0"/>
            <a:lstStyle/>
            <a:p>
              <a:endParaRPr/>
            </a:p>
          </p:txBody>
        </p:sp>
      </p:grpSp>
      <p:pic>
        <p:nvPicPr>
          <p:cNvPr id="9" name="object 9"/>
          <p:cNvPicPr/>
          <p:nvPr/>
        </p:nvPicPr>
        <p:blipFill>
          <a:blip r:embed="rId2" cstate="print"/>
          <a:stretch>
            <a:fillRect/>
          </a:stretch>
        </p:blipFill>
        <p:spPr>
          <a:xfrm>
            <a:off x="10556747" y="301752"/>
            <a:ext cx="1175003" cy="566927"/>
          </a:xfrm>
          <a:prstGeom prst="rect">
            <a:avLst/>
          </a:prstGeom>
        </p:spPr>
      </p:pic>
      <p:sp>
        <p:nvSpPr>
          <p:cNvPr id="10" name="object 10"/>
          <p:cNvSpPr txBox="1"/>
          <p:nvPr/>
        </p:nvSpPr>
        <p:spPr>
          <a:xfrm>
            <a:off x="264159" y="299084"/>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a:latin typeface="Arial"/>
              <a:cs typeface="Arial"/>
            </a:endParaRPr>
          </a:p>
          <a:p>
            <a:pPr marL="59055">
              <a:lnSpc>
                <a:spcPts val="2860"/>
              </a:lnSpc>
            </a:pPr>
            <a:r>
              <a:rPr sz="2400" b="1" spc="-25" dirty="0">
                <a:solidFill>
                  <a:srgbClr val="F5A000"/>
                </a:solidFill>
                <a:latin typeface="Arial"/>
                <a:cs typeface="Arial"/>
              </a:rPr>
              <a:t>1.5</a:t>
            </a:r>
            <a:endParaRPr sz="2400">
              <a:latin typeface="Arial"/>
              <a:cs typeface="Arial"/>
            </a:endParaRPr>
          </a:p>
        </p:txBody>
      </p:sp>
      <p:sp>
        <p:nvSpPr>
          <p:cNvPr id="11" name="object 11"/>
          <p:cNvSpPr txBox="1">
            <a:spLocks noGrp="1"/>
          </p:cNvSpPr>
          <p:nvPr>
            <p:ph type="title"/>
          </p:nvPr>
        </p:nvSpPr>
        <p:spPr>
          <a:xfrm>
            <a:off x="1167764" y="418464"/>
            <a:ext cx="3861436" cy="443070"/>
          </a:xfrm>
          <a:prstGeom prst="rect">
            <a:avLst/>
          </a:prstGeom>
        </p:spPr>
        <p:txBody>
          <a:bodyPr vert="horz" wrap="square" lIns="0" tIns="12065" rIns="0" bIns="0" rtlCol="0">
            <a:spAutoFit/>
          </a:bodyPr>
          <a:lstStyle/>
          <a:p>
            <a:pPr marL="12700">
              <a:lnSpc>
                <a:spcPct val="100000"/>
              </a:lnSpc>
              <a:spcBef>
                <a:spcPts val="95"/>
              </a:spcBef>
            </a:pPr>
            <a:r>
              <a:rPr lang="en-SG" altLang="zh-CN" spc="-35" dirty="0"/>
              <a:t>Handheld controller</a:t>
            </a:r>
            <a:endParaRPr lang="zh-CN" altLang="en-US" spc="-35" dirty="0"/>
          </a:p>
        </p:txBody>
      </p:sp>
      <p:sp>
        <p:nvSpPr>
          <p:cNvPr id="12" name="object 12"/>
          <p:cNvSpPr txBox="1">
            <a:spLocks noGrp="1"/>
          </p:cNvSpPr>
          <p:nvPr>
            <p:ph type="body" idx="1"/>
          </p:nvPr>
        </p:nvSpPr>
        <p:spPr>
          <a:xfrm>
            <a:off x="6677025" y="1053655"/>
            <a:ext cx="4984115" cy="5172955"/>
          </a:xfrm>
          <a:prstGeom prst="rect">
            <a:avLst/>
          </a:prstGeom>
        </p:spPr>
        <p:txBody>
          <a:bodyPr vert="horz" wrap="square" lIns="0" tIns="134620" rIns="0" bIns="0" rtlCol="0">
            <a:spAutoFit/>
          </a:bodyPr>
          <a:lstStyle/>
          <a:p>
            <a:pPr marL="317500" algn="l">
              <a:lnSpc>
                <a:spcPct val="100000"/>
              </a:lnSpc>
              <a:spcBef>
                <a:spcPts val="1060"/>
              </a:spcBef>
            </a:pPr>
            <a:r>
              <a:rPr lang="en-SG" altLang="zh-CN" sz="1500" spc="-20" dirty="0"/>
              <a:t>Main Functions</a:t>
            </a:r>
            <a:r>
              <a:rPr sz="1500" spc="-20" dirty="0"/>
              <a:t>：</a:t>
            </a:r>
          </a:p>
          <a:p>
            <a:pPr marL="298450" marR="67310" indent="-285750" algn="l">
              <a:lnSpc>
                <a:spcPct val="150000"/>
              </a:lnSpc>
              <a:buFont typeface="Wingdings"/>
              <a:buChar char=""/>
              <a:tabLst>
                <a:tab pos="298450" algn="l"/>
              </a:tabLst>
            </a:pPr>
            <a:r>
              <a:rPr lang="en-US" altLang="zh-CN" sz="1500" spc="-10" dirty="0"/>
              <a:t>Left joystick: Controls ROV translation; rotate left/right to steer, push up/down to move forward/backward, push left/right to strafe.</a:t>
            </a:r>
            <a:endParaRPr lang="zh-CN" altLang="en-US" sz="1500" spc="-25" dirty="0"/>
          </a:p>
          <a:p>
            <a:pPr marL="297815" indent="-285115" algn="l">
              <a:lnSpc>
                <a:spcPct val="100000"/>
              </a:lnSpc>
              <a:spcBef>
                <a:spcPts val="960"/>
              </a:spcBef>
              <a:buFont typeface="Wingdings"/>
              <a:buChar char=""/>
              <a:tabLst>
                <a:tab pos="297815" algn="l"/>
              </a:tabLst>
            </a:pPr>
            <a:r>
              <a:rPr lang="en-US" altLang="zh-CN" sz="1500" spc="-25" dirty="0"/>
              <a:t>Right joystick: Push up/down to ascend/descend.</a:t>
            </a:r>
            <a:endParaRPr lang="zh-CN" altLang="en-US" sz="1500" spc="-25" dirty="0"/>
          </a:p>
          <a:p>
            <a:pPr marL="298450" marR="67310" indent="-285750" algn="l">
              <a:lnSpc>
                <a:spcPct val="150000"/>
              </a:lnSpc>
              <a:buFont typeface="Wingdings"/>
              <a:buChar char=""/>
              <a:tabLst>
                <a:tab pos="298450" algn="l"/>
              </a:tabLst>
            </a:pPr>
            <a:r>
              <a:rPr lang="en-US" altLang="zh-CN" sz="1500" spc="-5" dirty="0"/>
              <a:t>Left toggle area: Switches system states on/off according to panel labels. Reset button reconnects in case of idle time, communication error, or Wi-Fi disconnection.</a:t>
            </a:r>
            <a:endParaRPr lang="zh-CN" altLang="en-US" sz="1500" spc="-25" dirty="0"/>
          </a:p>
          <a:p>
            <a:pPr marL="298450" marR="67310" indent="-285750" algn="l">
              <a:lnSpc>
                <a:spcPct val="150000"/>
              </a:lnSpc>
              <a:buFont typeface="Wingdings"/>
              <a:buChar char=""/>
              <a:tabLst>
                <a:tab pos="298450" algn="l"/>
              </a:tabLst>
            </a:pPr>
            <a:r>
              <a:rPr lang="en-US" sz="1500" dirty="0"/>
              <a:t>Right knob area: Adjusts system parameters; fully counterclockwise is 0, fully clockwise is maximum.</a:t>
            </a:r>
          </a:p>
          <a:p>
            <a:pPr marL="298450" marR="67310" indent="-285750" algn="l">
              <a:lnSpc>
                <a:spcPct val="150000"/>
              </a:lnSpc>
              <a:buFont typeface="Wingdings"/>
              <a:buChar char=""/>
              <a:tabLst>
                <a:tab pos="298450" algn="l"/>
              </a:tabLst>
            </a:pPr>
            <a:r>
              <a:rPr lang="en-US" altLang="zh-CN" sz="1500" spc="-25" dirty="0"/>
              <a:t>Startup process: Press power button; after a beep, the controller powers on and enters the software automatically (around 30 seconds total).</a:t>
            </a:r>
            <a:endParaRPr lang="zh-CN" altLang="en-US" sz="1500" spc="-50" dirty="0"/>
          </a:p>
        </p:txBody>
      </p:sp>
      <p:pic>
        <p:nvPicPr>
          <p:cNvPr id="13" name="object 13"/>
          <p:cNvPicPr/>
          <p:nvPr/>
        </p:nvPicPr>
        <p:blipFill>
          <a:blip r:embed="rId3" cstate="print"/>
          <a:stretch>
            <a:fillRect/>
          </a:stretch>
        </p:blipFill>
        <p:spPr>
          <a:xfrm>
            <a:off x="53339" y="982980"/>
            <a:ext cx="6278880" cy="4818888"/>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21">
                <a:extLst>
                  <a:ext uri="{FF2B5EF4-FFF2-40B4-BE49-F238E27FC236}">
                    <a16:creationId xmlns:a16="http://schemas.microsoft.com/office/drawing/2014/main" id="{FF316C49-CA6D-B51C-9BF4-3AFA14F79391}"/>
                  </a:ext>
                </a:extLst>
              </p14:cNvPr>
              <p14:cNvContentPartPr/>
              <p14:nvPr/>
            </p14:nvContentPartPr>
            <p14:xfrm>
              <a:off x="328462" y="3407576"/>
              <a:ext cx="464040" cy="19800"/>
            </p14:xfrm>
          </p:contentPart>
        </mc:Choice>
        <mc:Fallback>
          <p:pic>
            <p:nvPicPr>
              <p:cNvPr id="22" name="Ink 21">
                <a:extLst>
                  <a:ext uri="{FF2B5EF4-FFF2-40B4-BE49-F238E27FC236}">
                    <a16:creationId xmlns:a16="http://schemas.microsoft.com/office/drawing/2014/main" id="{FF316C49-CA6D-B51C-9BF4-3AFA14F79391}"/>
                  </a:ext>
                </a:extLst>
              </p:cNvPr>
              <p:cNvPicPr/>
              <p:nvPr/>
            </p:nvPicPr>
            <p:blipFill>
              <a:blip r:embed="rId5"/>
              <a:stretch>
                <a:fillRect/>
              </a:stretch>
            </p:blipFill>
            <p:spPr>
              <a:xfrm>
                <a:off x="265822" y="3344576"/>
                <a:ext cx="589680" cy="145440"/>
              </a:xfrm>
              <a:prstGeom prst="rect">
                <a:avLst/>
              </a:prstGeom>
            </p:spPr>
          </p:pic>
        </mc:Fallback>
      </mc:AlternateContent>
      <p:grpSp>
        <p:nvGrpSpPr>
          <p:cNvPr id="26" name="Group 25">
            <a:extLst>
              <a:ext uri="{FF2B5EF4-FFF2-40B4-BE49-F238E27FC236}">
                <a16:creationId xmlns:a16="http://schemas.microsoft.com/office/drawing/2014/main" id="{C4C51750-BCEC-3FD5-325B-FB664428CB8F}"/>
              </a:ext>
            </a:extLst>
          </p:cNvPr>
          <p:cNvGrpSpPr/>
          <p:nvPr/>
        </p:nvGrpSpPr>
        <p:grpSpPr>
          <a:xfrm>
            <a:off x="393262" y="3641576"/>
            <a:ext cx="452160" cy="211680"/>
            <a:chOff x="393262" y="3641576"/>
            <a:chExt cx="452160" cy="211680"/>
          </a:xfrm>
        </p:grpSpPr>
        <mc:AlternateContent xmlns:mc="http://schemas.openxmlformats.org/markup-compatibility/2006">
          <mc:Choice xmlns:p14="http://schemas.microsoft.com/office/powerpoint/2010/main" Requires="p14">
            <p:contentPart p14:bwMode="auto" r:id="rId6">
              <p14:nvContentPartPr>
                <p14:cNvPr id="24" name="Ink 23">
                  <a:extLst>
                    <a:ext uri="{FF2B5EF4-FFF2-40B4-BE49-F238E27FC236}">
                      <a16:creationId xmlns:a16="http://schemas.microsoft.com/office/drawing/2014/main" id="{6A248F18-FE59-3A4E-C68F-5919BF3DA7F7}"/>
                    </a:ext>
                  </a:extLst>
                </p14:cNvPr>
                <p14:cNvContentPartPr/>
                <p14:nvPr/>
              </p14:nvContentPartPr>
              <p14:xfrm>
                <a:off x="543382" y="3641576"/>
                <a:ext cx="302040" cy="92160"/>
              </p14:xfrm>
            </p:contentPart>
          </mc:Choice>
          <mc:Fallback>
            <p:pic>
              <p:nvPicPr>
                <p:cNvPr id="24" name="Ink 23">
                  <a:extLst>
                    <a:ext uri="{FF2B5EF4-FFF2-40B4-BE49-F238E27FC236}">
                      <a16:creationId xmlns:a16="http://schemas.microsoft.com/office/drawing/2014/main" id="{6A248F18-FE59-3A4E-C68F-5919BF3DA7F7}"/>
                    </a:ext>
                  </a:extLst>
                </p:cNvPr>
                <p:cNvPicPr/>
                <p:nvPr/>
              </p:nvPicPr>
              <p:blipFill>
                <a:blip r:embed="rId7"/>
                <a:stretch>
                  <a:fillRect/>
                </a:stretch>
              </p:blipFill>
              <p:spPr>
                <a:xfrm>
                  <a:off x="480382" y="3578936"/>
                  <a:ext cx="4276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5" name="Ink 24">
                  <a:extLst>
                    <a:ext uri="{FF2B5EF4-FFF2-40B4-BE49-F238E27FC236}">
                      <a16:creationId xmlns:a16="http://schemas.microsoft.com/office/drawing/2014/main" id="{F577C78D-D515-00BA-63B0-4A21B77B7B15}"/>
                    </a:ext>
                  </a:extLst>
                </p14:cNvPr>
                <p14:cNvContentPartPr/>
                <p14:nvPr/>
              </p14:nvContentPartPr>
              <p14:xfrm>
                <a:off x="393262" y="3816896"/>
                <a:ext cx="441360" cy="36360"/>
              </p14:xfrm>
            </p:contentPart>
          </mc:Choice>
          <mc:Fallback>
            <p:pic>
              <p:nvPicPr>
                <p:cNvPr id="25" name="Ink 24">
                  <a:extLst>
                    <a:ext uri="{FF2B5EF4-FFF2-40B4-BE49-F238E27FC236}">
                      <a16:creationId xmlns:a16="http://schemas.microsoft.com/office/drawing/2014/main" id="{F577C78D-D515-00BA-63B0-4A21B77B7B15}"/>
                    </a:ext>
                  </a:extLst>
                </p:cNvPr>
                <p:cNvPicPr/>
                <p:nvPr/>
              </p:nvPicPr>
              <p:blipFill>
                <a:blip r:embed="rId9"/>
                <a:stretch>
                  <a:fillRect/>
                </a:stretch>
              </p:blipFill>
              <p:spPr>
                <a:xfrm>
                  <a:off x="330622" y="3753896"/>
                  <a:ext cx="567000" cy="16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27" name="Ink 26">
                <a:extLst>
                  <a:ext uri="{FF2B5EF4-FFF2-40B4-BE49-F238E27FC236}">
                    <a16:creationId xmlns:a16="http://schemas.microsoft.com/office/drawing/2014/main" id="{5463B1EE-CFF4-DD65-25F7-39369DB2A5AB}"/>
                  </a:ext>
                </a:extLst>
              </p14:cNvPr>
              <p14:cNvContentPartPr/>
              <p14:nvPr/>
            </p14:nvContentPartPr>
            <p14:xfrm>
              <a:off x="414862" y="4008056"/>
              <a:ext cx="393120" cy="38160"/>
            </p14:xfrm>
          </p:contentPart>
        </mc:Choice>
        <mc:Fallback>
          <p:pic>
            <p:nvPicPr>
              <p:cNvPr id="27" name="Ink 26">
                <a:extLst>
                  <a:ext uri="{FF2B5EF4-FFF2-40B4-BE49-F238E27FC236}">
                    <a16:creationId xmlns:a16="http://schemas.microsoft.com/office/drawing/2014/main" id="{5463B1EE-CFF4-DD65-25F7-39369DB2A5AB}"/>
                  </a:ext>
                </a:extLst>
              </p:cNvPr>
              <p:cNvPicPr/>
              <p:nvPr/>
            </p:nvPicPr>
            <p:blipFill>
              <a:blip r:embed="rId11"/>
              <a:stretch>
                <a:fillRect/>
              </a:stretch>
            </p:blipFill>
            <p:spPr>
              <a:xfrm>
                <a:off x="351862" y="3945056"/>
                <a:ext cx="5187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8" name="Ink 27">
                <a:extLst>
                  <a:ext uri="{FF2B5EF4-FFF2-40B4-BE49-F238E27FC236}">
                    <a16:creationId xmlns:a16="http://schemas.microsoft.com/office/drawing/2014/main" id="{1C7D7339-828B-2AF1-6F92-277C1E2581F9}"/>
                  </a:ext>
                </a:extLst>
              </p14:cNvPr>
              <p14:cNvContentPartPr/>
              <p14:nvPr/>
            </p14:nvContentPartPr>
            <p14:xfrm>
              <a:off x="183742" y="4305776"/>
              <a:ext cx="618840" cy="27720"/>
            </p14:xfrm>
          </p:contentPart>
        </mc:Choice>
        <mc:Fallback>
          <p:pic>
            <p:nvPicPr>
              <p:cNvPr id="28" name="Ink 27">
                <a:extLst>
                  <a:ext uri="{FF2B5EF4-FFF2-40B4-BE49-F238E27FC236}">
                    <a16:creationId xmlns:a16="http://schemas.microsoft.com/office/drawing/2014/main" id="{1C7D7339-828B-2AF1-6F92-277C1E2581F9}"/>
                  </a:ext>
                </a:extLst>
              </p:cNvPr>
              <p:cNvPicPr/>
              <p:nvPr/>
            </p:nvPicPr>
            <p:blipFill>
              <a:blip r:embed="rId13"/>
              <a:stretch>
                <a:fillRect/>
              </a:stretch>
            </p:blipFill>
            <p:spPr>
              <a:xfrm>
                <a:off x="121102" y="4243136"/>
                <a:ext cx="7444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9" name="Ink 28">
                <a:extLst>
                  <a:ext uri="{FF2B5EF4-FFF2-40B4-BE49-F238E27FC236}">
                    <a16:creationId xmlns:a16="http://schemas.microsoft.com/office/drawing/2014/main" id="{24B5D257-6863-AD00-1BAA-87E98D4286A1}"/>
                  </a:ext>
                </a:extLst>
              </p14:cNvPr>
              <p14:cNvContentPartPr/>
              <p14:nvPr/>
            </p14:nvContentPartPr>
            <p14:xfrm>
              <a:off x="380302" y="4518896"/>
              <a:ext cx="422640" cy="21240"/>
            </p14:xfrm>
          </p:contentPart>
        </mc:Choice>
        <mc:Fallback>
          <p:pic>
            <p:nvPicPr>
              <p:cNvPr id="29" name="Ink 28">
                <a:extLst>
                  <a:ext uri="{FF2B5EF4-FFF2-40B4-BE49-F238E27FC236}">
                    <a16:creationId xmlns:a16="http://schemas.microsoft.com/office/drawing/2014/main" id="{24B5D257-6863-AD00-1BAA-87E98D4286A1}"/>
                  </a:ext>
                </a:extLst>
              </p:cNvPr>
              <p:cNvPicPr/>
              <p:nvPr/>
            </p:nvPicPr>
            <p:blipFill>
              <a:blip r:embed="rId15"/>
              <a:stretch>
                <a:fillRect/>
              </a:stretch>
            </p:blipFill>
            <p:spPr>
              <a:xfrm>
                <a:off x="317302" y="4455896"/>
                <a:ext cx="548280" cy="146880"/>
              </a:xfrm>
              <a:prstGeom prst="rect">
                <a:avLst/>
              </a:prstGeom>
            </p:spPr>
          </p:pic>
        </mc:Fallback>
      </mc:AlternateContent>
      <p:grpSp>
        <p:nvGrpSpPr>
          <p:cNvPr id="32" name="Group 31">
            <a:extLst>
              <a:ext uri="{FF2B5EF4-FFF2-40B4-BE49-F238E27FC236}">
                <a16:creationId xmlns:a16="http://schemas.microsoft.com/office/drawing/2014/main" id="{B7F4ACAB-BCC1-AD18-BB71-73BAFFBAC1CF}"/>
              </a:ext>
            </a:extLst>
          </p:cNvPr>
          <p:cNvGrpSpPr/>
          <p:nvPr/>
        </p:nvGrpSpPr>
        <p:grpSpPr>
          <a:xfrm>
            <a:off x="395062" y="4763336"/>
            <a:ext cx="386640" cy="53280"/>
            <a:chOff x="395062" y="4763336"/>
            <a:chExt cx="386640" cy="53280"/>
          </a:xfrm>
        </p:grpSpPr>
        <mc:AlternateContent xmlns:mc="http://schemas.openxmlformats.org/markup-compatibility/2006">
          <mc:Choice xmlns:p14="http://schemas.microsoft.com/office/powerpoint/2010/main" Requires="p14">
            <p:contentPart p14:bwMode="auto" r:id="rId16">
              <p14:nvContentPartPr>
                <p14:cNvPr id="30" name="Ink 29">
                  <a:extLst>
                    <a:ext uri="{FF2B5EF4-FFF2-40B4-BE49-F238E27FC236}">
                      <a16:creationId xmlns:a16="http://schemas.microsoft.com/office/drawing/2014/main" id="{7DFC635F-5982-16A8-0111-DE472B392668}"/>
                    </a:ext>
                  </a:extLst>
                </p14:cNvPr>
                <p14:cNvContentPartPr/>
                <p14:nvPr/>
              </p14:nvContentPartPr>
              <p14:xfrm>
                <a:off x="395062" y="4763336"/>
                <a:ext cx="381240" cy="360"/>
              </p14:xfrm>
            </p:contentPart>
          </mc:Choice>
          <mc:Fallback>
            <p:pic>
              <p:nvPicPr>
                <p:cNvPr id="30" name="Ink 29">
                  <a:extLst>
                    <a:ext uri="{FF2B5EF4-FFF2-40B4-BE49-F238E27FC236}">
                      <a16:creationId xmlns:a16="http://schemas.microsoft.com/office/drawing/2014/main" id="{7DFC635F-5982-16A8-0111-DE472B392668}"/>
                    </a:ext>
                  </a:extLst>
                </p:cNvPr>
                <p:cNvPicPr/>
                <p:nvPr/>
              </p:nvPicPr>
              <p:blipFill>
                <a:blip r:embed="rId17"/>
                <a:stretch>
                  <a:fillRect/>
                </a:stretch>
              </p:blipFill>
              <p:spPr>
                <a:xfrm>
                  <a:off x="332422" y="4700336"/>
                  <a:ext cx="5068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1" name="Ink 30">
                  <a:extLst>
                    <a:ext uri="{FF2B5EF4-FFF2-40B4-BE49-F238E27FC236}">
                      <a16:creationId xmlns:a16="http://schemas.microsoft.com/office/drawing/2014/main" id="{C37650FF-43B4-B8AD-AD73-14FBA08025D0}"/>
                    </a:ext>
                  </a:extLst>
                </p14:cNvPr>
                <p14:cNvContentPartPr/>
                <p14:nvPr/>
              </p14:nvContentPartPr>
              <p14:xfrm>
                <a:off x="781342" y="4816256"/>
                <a:ext cx="360" cy="360"/>
              </p14:xfrm>
            </p:contentPart>
          </mc:Choice>
          <mc:Fallback>
            <p:pic>
              <p:nvPicPr>
                <p:cNvPr id="31" name="Ink 30">
                  <a:extLst>
                    <a:ext uri="{FF2B5EF4-FFF2-40B4-BE49-F238E27FC236}">
                      <a16:creationId xmlns:a16="http://schemas.microsoft.com/office/drawing/2014/main" id="{C37650FF-43B4-B8AD-AD73-14FBA08025D0}"/>
                    </a:ext>
                  </a:extLst>
                </p:cNvPr>
                <p:cNvPicPr/>
                <p:nvPr/>
              </p:nvPicPr>
              <p:blipFill>
                <a:blip r:embed="rId19"/>
                <a:stretch>
                  <a:fillRect/>
                </a:stretch>
              </p:blipFill>
              <p:spPr>
                <a:xfrm>
                  <a:off x="718342" y="4753256"/>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F8662B91-8740-0167-34D6-3CD4F26530C0}"/>
                  </a:ext>
                </a:extLst>
              </p14:cNvPr>
              <p14:cNvContentPartPr/>
              <p14:nvPr/>
            </p14:nvContentPartPr>
            <p14:xfrm>
              <a:off x="384982" y="4980416"/>
              <a:ext cx="449640" cy="33120"/>
            </p14:xfrm>
          </p:contentPart>
        </mc:Choice>
        <mc:Fallback>
          <p:pic>
            <p:nvPicPr>
              <p:cNvPr id="33" name="Ink 32">
                <a:extLst>
                  <a:ext uri="{FF2B5EF4-FFF2-40B4-BE49-F238E27FC236}">
                    <a16:creationId xmlns:a16="http://schemas.microsoft.com/office/drawing/2014/main" id="{F8662B91-8740-0167-34D6-3CD4F26530C0}"/>
                  </a:ext>
                </a:extLst>
              </p:cNvPr>
              <p:cNvPicPr/>
              <p:nvPr/>
            </p:nvPicPr>
            <p:blipFill>
              <a:blip r:embed="rId21"/>
              <a:stretch>
                <a:fillRect/>
              </a:stretch>
            </p:blipFill>
            <p:spPr>
              <a:xfrm>
                <a:off x="322342" y="4917776"/>
                <a:ext cx="575280" cy="158760"/>
              </a:xfrm>
              <a:prstGeom prst="rect">
                <a:avLst/>
              </a:prstGeom>
            </p:spPr>
          </p:pic>
        </mc:Fallback>
      </mc:AlternateContent>
      <p:sp>
        <p:nvSpPr>
          <p:cNvPr id="14" name="TextBox 13">
            <a:extLst>
              <a:ext uri="{FF2B5EF4-FFF2-40B4-BE49-F238E27FC236}">
                <a16:creationId xmlns:a16="http://schemas.microsoft.com/office/drawing/2014/main" id="{F1D231A5-F35D-C8B8-8F5C-CD51447D9A02}"/>
              </a:ext>
            </a:extLst>
          </p:cNvPr>
          <p:cNvSpPr txBox="1"/>
          <p:nvPr/>
        </p:nvSpPr>
        <p:spPr>
          <a:xfrm>
            <a:off x="235238" y="3518015"/>
            <a:ext cx="838200"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Lifting Ears</a:t>
            </a:r>
            <a:endParaRPr lang="en-SG" sz="900" dirty="0">
              <a:latin typeface="Microsoft JhengHei" panose="020B0604030504040204" pitchFamily="34" charset="-120"/>
              <a:ea typeface="Microsoft JhengHei" panose="020B0604030504040204" pitchFamily="34" charset="-120"/>
            </a:endParaRPr>
          </a:p>
        </p:txBody>
      </p:sp>
      <p:sp>
        <p:nvSpPr>
          <p:cNvPr id="15" name="TextBox 14">
            <a:extLst>
              <a:ext uri="{FF2B5EF4-FFF2-40B4-BE49-F238E27FC236}">
                <a16:creationId xmlns:a16="http://schemas.microsoft.com/office/drawing/2014/main" id="{D940A360-4A25-733B-46DB-24A4DE03622D}"/>
              </a:ext>
            </a:extLst>
          </p:cNvPr>
          <p:cNvSpPr txBox="1"/>
          <p:nvPr/>
        </p:nvSpPr>
        <p:spPr>
          <a:xfrm>
            <a:off x="158115" y="3060444"/>
            <a:ext cx="1122464" cy="3693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Three-Axis Remote Control</a:t>
            </a:r>
            <a:endParaRPr lang="en-SG" sz="900" dirty="0">
              <a:latin typeface="Microsoft JhengHei" panose="020B0604030504040204" pitchFamily="34" charset="-120"/>
              <a:ea typeface="Microsoft JhengHei" panose="020B0604030504040204" pitchFamily="34" charset="-120"/>
            </a:endParaRPr>
          </a:p>
        </p:txBody>
      </p:sp>
      <p:sp>
        <p:nvSpPr>
          <p:cNvPr id="16" name="TextBox 15">
            <a:extLst>
              <a:ext uri="{FF2B5EF4-FFF2-40B4-BE49-F238E27FC236}">
                <a16:creationId xmlns:a16="http://schemas.microsoft.com/office/drawing/2014/main" id="{4DDDE663-B04A-ADDB-9556-BCB51DF3E857}"/>
              </a:ext>
            </a:extLst>
          </p:cNvPr>
          <p:cNvSpPr txBox="1"/>
          <p:nvPr/>
        </p:nvSpPr>
        <p:spPr>
          <a:xfrm>
            <a:off x="-60697" y="3733548"/>
            <a:ext cx="1341276" cy="215444"/>
          </a:xfrm>
          <a:prstGeom prst="rect">
            <a:avLst/>
          </a:prstGeom>
          <a:noFill/>
        </p:spPr>
        <p:txBody>
          <a:bodyPr wrap="square" rtlCol="0">
            <a:spAutoFit/>
          </a:bodyPr>
          <a:lstStyle/>
          <a:p>
            <a:r>
              <a:rPr lang="en-US" sz="800" dirty="0">
                <a:latin typeface="Microsoft JhengHei" panose="020B0604030504040204" pitchFamily="34" charset="-120"/>
                <a:ea typeface="Microsoft JhengHei" panose="020B0604030504040204" pitchFamily="34" charset="-120"/>
              </a:rPr>
              <a:t>Navigation Switch</a:t>
            </a:r>
            <a:endParaRPr lang="en-SG" sz="800" dirty="0">
              <a:latin typeface="Microsoft JhengHei" panose="020B0604030504040204" pitchFamily="34" charset="-120"/>
              <a:ea typeface="Microsoft JhengHei" panose="020B0604030504040204" pitchFamily="34" charset="-120"/>
            </a:endParaRPr>
          </a:p>
        </p:txBody>
      </p:sp>
      <p:sp>
        <p:nvSpPr>
          <p:cNvPr id="17" name="TextBox 16">
            <a:extLst>
              <a:ext uri="{FF2B5EF4-FFF2-40B4-BE49-F238E27FC236}">
                <a16:creationId xmlns:a16="http://schemas.microsoft.com/office/drawing/2014/main" id="{83676D24-89C6-7D43-1394-A8DE6EA3EE98}"/>
              </a:ext>
            </a:extLst>
          </p:cNvPr>
          <p:cNvSpPr txBox="1"/>
          <p:nvPr/>
        </p:nvSpPr>
        <p:spPr>
          <a:xfrm>
            <a:off x="108738" y="3945164"/>
            <a:ext cx="941071"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Depth Switch</a:t>
            </a:r>
            <a:endParaRPr lang="en-SG" sz="900" dirty="0">
              <a:latin typeface="Microsoft JhengHei" panose="020B0604030504040204" pitchFamily="34" charset="-120"/>
              <a:ea typeface="Microsoft JhengHei" panose="020B0604030504040204" pitchFamily="34" charset="-120"/>
            </a:endParaRPr>
          </a:p>
        </p:txBody>
      </p:sp>
      <p:sp>
        <p:nvSpPr>
          <p:cNvPr id="18" name="TextBox 17">
            <a:extLst>
              <a:ext uri="{FF2B5EF4-FFF2-40B4-BE49-F238E27FC236}">
                <a16:creationId xmlns:a16="http://schemas.microsoft.com/office/drawing/2014/main" id="{EBAD4A4D-A19D-9966-C132-972A1E5816F7}"/>
              </a:ext>
            </a:extLst>
          </p:cNvPr>
          <p:cNvSpPr txBox="1"/>
          <p:nvPr/>
        </p:nvSpPr>
        <p:spPr>
          <a:xfrm>
            <a:off x="92923" y="4436813"/>
            <a:ext cx="931391"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Height Switch</a:t>
            </a:r>
            <a:endParaRPr lang="en-SG" sz="900" dirty="0">
              <a:latin typeface="Microsoft JhengHei" panose="020B0604030504040204" pitchFamily="34" charset="-120"/>
              <a:ea typeface="Microsoft JhengHei" panose="020B0604030504040204" pitchFamily="34" charset="-120"/>
            </a:endParaRPr>
          </a:p>
        </p:txBody>
      </p:sp>
      <p:sp>
        <p:nvSpPr>
          <p:cNvPr id="19" name="TextBox 18">
            <a:extLst>
              <a:ext uri="{FF2B5EF4-FFF2-40B4-BE49-F238E27FC236}">
                <a16:creationId xmlns:a16="http://schemas.microsoft.com/office/drawing/2014/main" id="{4F773D61-DB37-5CD3-046C-34797F1789AD}"/>
              </a:ext>
            </a:extLst>
          </p:cNvPr>
          <p:cNvSpPr txBox="1"/>
          <p:nvPr/>
        </p:nvSpPr>
        <p:spPr>
          <a:xfrm>
            <a:off x="202565" y="4142763"/>
            <a:ext cx="1226329" cy="3693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Position </a:t>
            </a:r>
          </a:p>
          <a:p>
            <a:r>
              <a:rPr lang="en-US" sz="900" dirty="0">
                <a:latin typeface="Microsoft JhengHei" panose="020B0604030504040204" pitchFamily="34" charset="-120"/>
                <a:ea typeface="Microsoft JhengHei" panose="020B0604030504040204" pitchFamily="34" charset="-120"/>
              </a:rPr>
              <a:t>Lock Switch</a:t>
            </a:r>
            <a:endParaRPr lang="en-SG" sz="900" dirty="0">
              <a:latin typeface="Microsoft JhengHei" panose="020B0604030504040204" pitchFamily="34" charset="-120"/>
              <a:ea typeface="Microsoft JhengHei" panose="020B0604030504040204" pitchFamily="34" charset="-120"/>
            </a:endParaRPr>
          </a:p>
        </p:txBody>
      </p:sp>
      <p:sp>
        <p:nvSpPr>
          <p:cNvPr id="20" name="TextBox 19">
            <a:extLst>
              <a:ext uri="{FF2B5EF4-FFF2-40B4-BE49-F238E27FC236}">
                <a16:creationId xmlns:a16="http://schemas.microsoft.com/office/drawing/2014/main" id="{8A2528AC-7107-6D0D-AEED-E0884621A7ED}"/>
              </a:ext>
            </a:extLst>
          </p:cNvPr>
          <p:cNvSpPr txBox="1"/>
          <p:nvPr/>
        </p:nvSpPr>
        <p:spPr>
          <a:xfrm>
            <a:off x="63789" y="4660706"/>
            <a:ext cx="1009649"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Backup Switch</a:t>
            </a:r>
            <a:endParaRPr lang="en-SG" sz="900" dirty="0">
              <a:latin typeface="Microsoft JhengHei" panose="020B0604030504040204" pitchFamily="34" charset="-120"/>
              <a:ea typeface="Microsoft JhengHei" panose="020B0604030504040204" pitchFamily="34" charset="-120"/>
            </a:endParaRPr>
          </a:p>
        </p:txBody>
      </p:sp>
      <p:sp>
        <p:nvSpPr>
          <p:cNvPr id="21" name="TextBox 20">
            <a:extLst>
              <a:ext uri="{FF2B5EF4-FFF2-40B4-BE49-F238E27FC236}">
                <a16:creationId xmlns:a16="http://schemas.microsoft.com/office/drawing/2014/main" id="{4BA6292C-2CD1-AF01-EFA2-F7C266002F06}"/>
              </a:ext>
            </a:extLst>
          </p:cNvPr>
          <p:cNvSpPr txBox="1"/>
          <p:nvPr/>
        </p:nvSpPr>
        <p:spPr>
          <a:xfrm>
            <a:off x="108738" y="4914025"/>
            <a:ext cx="1069946"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Reset Switch</a:t>
            </a:r>
            <a:endParaRPr lang="en-SG" sz="900" dirty="0">
              <a:latin typeface="Microsoft JhengHei" panose="020B0604030504040204" pitchFamily="34" charset="-120"/>
              <a:ea typeface="Microsoft JhengHei" panose="020B0604030504040204" pitchFamily="34" charset="-120"/>
            </a:endParaRPr>
          </a:p>
        </p:txBody>
      </p:sp>
      <mc:AlternateContent xmlns:mc="http://schemas.openxmlformats.org/markup-compatibility/2006">
        <mc:Choice xmlns:p14="http://schemas.microsoft.com/office/powerpoint/2010/main" Requires="p14">
          <p:contentPart p14:bwMode="auto" r:id="rId22">
            <p14:nvContentPartPr>
              <p14:cNvPr id="37" name="Ink 36">
                <a:extLst>
                  <a:ext uri="{FF2B5EF4-FFF2-40B4-BE49-F238E27FC236}">
                    <a16:creationId xmlns:a16="http://schemas.microsoft.com/office/drawing/2014/main" id="{B2D1E6E5-88BB-146E-BC0B-2CB6E8F51652}"/>
                  </a:ext>
                </a:extLst>
              </p14:cNvPr>
              <p14:cNvContentPartPr/>
              <p14:nvPr/>
            </p14:nvContentPartPr>
            <p14:xfrm>
              <a:off x="2580982" y="2875856"/>
              <a:ext cx="162720" cy="22680"/>
            </p14:xfrm>
          </p:contentPart>
        </mc:Choice>
        <mc:Fallback>
          <p:pic>
            <p:nvPicPr>
              <p:cNvPr id="37" name="Ink 36">
                <a:extLst>
                  <a:ext uri="{FF2B5EF4-FFF2-40B4-BE49-F238E27FC236}">
                    <a16:creationId xmlns:a16="http://schemas.microsoft.com/office/drawing/2014/main" id="{B2D1E6E5-88BB-146E-BC0B-2CB6E8F51652}"/>
                  </a:ext>
                </a:extLst>
              </p:cNvPr>
              <p:cNvPicPr/>
              <p:nvPr/>
            </p:nvPicPr>
            <p:blipFill>
              <a:blip r:embed="rId23"/>
              <a:stretch>
                <a:fillRect/>
              </a:stretch>
            </p:blipFill>
            <p:spPr>
              <a:xfrm>
                <a:off x="2517982" y="2813216"/>
                <a:ext cx="2883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 name="Ink 37">
                <a:extLst>
                  <a:ext uri="{FF2B5EF4-FFF2-40B4-BE49-F238E27FC236}">
                    <a16:creationId xmlns:a16="http://schemas.microsoft.com/office/drawing/2014/main" id="{B51BA8A2-DE8B-B36C-E90D-EA962367F521}"/>
                  </a:ext>
                </a:extLst>
              </p14:cNvPr>
              <p14:cNvContentPartPr/>
              <p14:nvPr/>
            </p14:nvContentPartPr>
            <p14:xfrm>
              <a:off x="3313222" y="2874416"/>
              <a:ext cx="439920" cy="12240"/>
            </p14:xfrm>
          </p:contentPart>
        </mc:Choice>
        <mc:Fallback>
          <p:pic>
            <p:nvPicPr>
              <p:cNvPr id="38" name="Ink 37">
                <a:extLst>
                  <a:ext uri="{FF2B5EF4-FFF2-40B4-BE49-F238E27FC236}">
                    <a16:creationId xmlns:a16="http://schemas.microsoft.com/office/drawing/2014/main" id="{B51BA8A2-DE8B-B36C-E90D-EA962367F521}"/>
                  </a:ext>
                </a:extLst>
              </p:cNvPr>
              <p:cNvPicPr/>
              <p:nvPr/>
            </p:nvPicPr>
            <p:blipFill>
              <a:blip r:embed="rId25"/>
              <a:stretch>
                <a:fillRect/>
              </a:stretch>
            </p:blipFill>
            <p:spPr>
              <a:xfrm>
                <a:off x="3250582" y="2811776"/>
                <a:ext cx="5655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477F9C08-127B-CA8B-B2CF-FC19A960840B}"/>
                  </a:ext>
                </a:extLst>
              </p14:cNvPr>
              <p14:cNvContentPartPr/>
              <p14:nvPr/>
            </p14:nvContentPartPr>
            <p14:xfrm>
              <a:off x="4572502" y="2864696"/>
              <a:ext cx="191160" cy="42480"/>
            </p14:xfrm>
          </p:contentPart>
        </mc:Choice>
        <mc:Fallback>
          <p:pic>
            <p:nvPicPr>
              <p:cNvPr id="39" name="Ink 38">
                <a:extLst>
                  <a:ext uri="{FF2B5EF4-FFF2-40B4-BE49-F238E27FC236}">
                    <a16:creationId xmlns:a16="http://schemas.microsoft.com/office/drawing/2014/main" id="{477F9C08-127B-CA8B-B2CF-FC19A960840B}"/>
                  </a:ext>
                </a:extLst>
              </p:cNvPr>
              <p:cNvPicPr/>
              <p:nvPr/>
            </p:nvPicPr>
            <p:blipFill>
              <a:blip r:embed="rId27"/>
              <a:stretch>
                <a:fillRect/>
              </a:stretch>
            </p:blipFill>
            <p:spPr>
              <a:xfrm>
                <a:off x="4509502" y="2802056"/>
                <a:ext cx="316800" cy="168120"/>
              </a:xfrm>
              <a:prstGeom prst="rect">
                <a:avLst/>
              </a:prstGeom>
            </p:spPr>
          </p:pic>
        </mc:Fallback>
      </mc:AlternateContent>
      <p:sp>
        <p:nvSpPr>
          <p:cNvPr id="34" name="TextBox 33">
            <a:extLst>
              <a:ext uri="{FF2B5EF4-FFF2-40B4-BE49-F238E27FC236}">
                <a16:creationId xmlns:a16="http://schemas.microsoft.com/office/drawing/2014/main" id="{FDAFCF6E-4225-04B0-4D7A-85DA9FCAD79C}"/>
              </a:ext>
            </a:extLst>
          </p:cNvPr>
          <p:cNvSpPr txBox="1"/>
          <p:nvPr/>
        </p:nvSpPr>
        <p:spPr>
          <a:xfrm>
            <a:off x="2324602" y="2829612"/>
            <a:ext cx="838200"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Handle</a:t>
            </a:r>
            <a:endParaRPr lang="en-SG" sz="900" dirty="0">
              <a:latin typeface="Microsoft JhengHei" panose="020B0604030504040204" pitchFamily="34" charset="-120"/>
              <a:ea typeface="Microsoft JhengHei" panose="020B0604030504040204" pitchFamily="34" charset="-120"/>
            </a:endParaRPr>
          </a:p>
        </p:txBody>
      </p:sp>
      <p:sp>
        <p:nvSpPr>
          <p:cNvPr id="35" name="TextBox 34">
            <a:extLst>
              <a:ext uri="{FF2B5EF4-FFF2-40B4-BE49-F238E27FC236}">
                <a16:creationId xmlns:a16="http://schemas.microsoft.com/office/drawing/2014/main" id="{0040E0F6-B730-445B-5FDC-2ECEC39B6370}"/>
              </a:ext>
            </a:extLst>
          </p:cNvPr>
          <p:cNvSpPr txBox="1"/>
          <p:nvPr/>
        </p:nvSpPr>
        <p:spPr>
          <a:xfrm>
            <a:off x="3057113" y="2829612"/>
            <a:ext cx="914400"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Power Switch</a:t>
            </a:r>
            <a:endParaRPr lang="en-SG" sz="900" dirty="0">
              <a:latin typeface="Microsoft JhengHei" panose="020B0604030504040204" pitchFamily="34" charset="-120"/>
              <a:ea typeface="Microsoft JhengHei" panose="020B0604030504040204" pitchFamily="34" charset="-120"/>
            </a:endParaRPr>
          </a:p>
        </p:txBody>
      </p:sp>
      <p:sp>
        <p:nvSpPr>
          <p:cNvPr id="36" name="TextBox 35">
            <a:extLst>
              <a:ext uri="{FF2B5EF4-FFF2-40B4-BE49-F238E27FC236}">
                <a16:creationId xmlns:a16="http://schemas.microsoft.com/office/drawing/2014/main" id="{6ED690C7-7353-EB70-B31C-899435E85B48}"/>
              </a:ext>
            </a:extLst>
          </p:cNvPr>
          <p:cNvSpPr txBox="1"/>
          <p:nvPr/>
        </p:nvSpPr>
        <p:spPr>
          <a:xfrm>
            <a:off x="4495800" y="2783120"/>
            <a:ext cx="838200"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Antenna</a:t>
            </a:r>
            <a:endParaRPr lang="en-SG" sz="900" dirty="0">
              <a:latin typeface="Microsoft JhengHei" panose="020B0604030504040204" pitchFamily="34" charset="-120"/>
              <a:ea typeface="Microsoft JhengHei" panose="020B0604030504040204" pitchFamily="34" charset="-120"/>
            </a:endParaRPr>
          </a:p>
        </p:txBody>
      </p:sp>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3F930220-DDE7-A723-C93A-5B2F2D3154B8}"/>
                  </a:ext>
                </a:extLst>
              </p14:cNvPr>
              <p14:cNvContentPartPr/>
              <p14:nvPr/>
            </p14:nvContentPartPr>
            <p14:xfrm>
              <a:off x="79702" y="4300736"/>
              <a:ext cx="360" cy="360"/>
            </p14:xfrm>
          </p:contentPart>
        </mc:Choice>
        <mc:Fallback>
          <p:pic>
            <p:nvPicPr>
              <p:cNvPr id="40" name="Ink 39">
                <a:extLst>
                  <a:ext uri="{FF2B5EF4-FFF2-40B4-BE49-F238E27FC236}">
                    <a16:creationId xmlns:a16="http://schemas.microsoft.com/office/drawing/2014/main" id="{3F930220-DDE7-A723-C93A-5B2F2D3154B8}"/>
                  </a:ext>
                </a:extLst>
              </p:cNvPr>
              <p:cNvPicPr/>
              <p:nvPr/>
            </p:nvPicPr>
            <p:blipFill>
              <a:blip r:embed="rId19"/>
              <a:stretch>
                <a:fillRect/>
              </a:stretch>
            </p:blipFill>
            <p:spPr>
              <a:xfrm>
                <a:off x="16702" y="423773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8" name="Ink 47">
                <a:extLst>
                  <a:ext uri="{FF2B5EF4-FFF2-40B4-BE49-F238E27FC236}">
                    <a16:creationId xmlns:a16="http://schemas.microsoft.com/office/drawing/2014/main" id="{46941A87-C6C0-0B5C-253B-984E8893ACED}"/>
                  </a:ext>
                </a:extLst>
              </p14:cNvPr>
              <p14:cNvContentPartPr/>
              <p14:nvPr/>
            </p14:nvContentPartPr>
            <p14:xfrm>
              <a:off x="5709742" y="3413696"/>
              <a:ext cx="447840" cy="122760"/>
            </p14:xfrm>
          </p:contentPart>
        </mc:Choice>
        <mc:Fallback>
          <p:pic>
            <p:nvPicPr>
              <p:cNvPr id="48" name="Ink 47">
                <a:extLst>
                  <a:ext uri="{FF2B5EF4-FFF2-40B4-BE49-F238E27FC236}">
                    <a16:creationId xmlns:a16="http://schemas.microsoft.com/office/drawing/2014/main" id="{46941A87-C6C0-0B5C-253B-984E8893ACED}"/>
                  </a:ext>
                </a:extLst>
              </p:cNvPr>
              <p:cNvPicPr/>
              <p:nvPr/>
            </p:nvPicPr>
            <p:blipFill>
              <a:blip r:embed="rId30"/>
              <a:stretch>
                <a:fillRect/>
              </a:stretch>
            </p:blipFill>
            <p:spPr>
              <a:xfrm>
                <a:off x="5646742" y="3350696"/>
                <a:ext cx="5734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0" name="Ink 49">
                <a:extLst>
                  <a:ext uri="{FF2B5EF4-FFF2-40B4-BE49-F238E27FC236}">
                    <a16:creationId xmlns:a16="http://schemas.microsoft.com/office/drawing/2014/main" id="{92415C37-DBE0-0C1B-015E-74359F689E36}"/>
                  </a:ext>
                </a:extLst>
              </p14:cNvPr>
              <p14:cNvContentPartPr/>
              <p14:nvPr/>
            </p14:nvContentPartPr>
            <p14:xfrm>
              <a:off x="5680942" y="3810416"/>
              <a:ext cx="440280" cy="97560"/>
            </p14:xfrm>
          </p:contentPart>
        </mc:Choice>
        <mc:Fallback>
          <p:pic>
            <p:nvPicPr>
              <p:cNvPr id="50" name="Ink 49">
                <a:extLst>
                  <a:ext uri="{FF2B5EF4-FFF2-40B4-BE49-F238E27FC236}">
                    <a16:creationId xmlns:a16="http://schemas.microsoft.com/office/drawing/2014/main" id="{92415C37-DBE0-0C1B-015E-74359F689E36}"/>
                  </a:ext>
                </a:extLst>
              </p:cNvPr>
              <p:cNvPicPr/>
              <p:nvPr/>
            </p:nvPicPr>
            <p:blipFill>
              <a:blip r:embed="rId32"/>
              <a:stretch>
                <a:fillRect/>
              </a:stretch>
            </p:blipFill>
            <p:spPr>
              <a:xfrm>
                <a:off x="5617942" y="3747416"/>
                <a:ext cx="5659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1" name="Ink 50">
                <a:extLst>
                  <a:ext uri="{FF2B5EF4-FFF2-40B4-BE49-F238E27FC236}">
                    <a16:creationId xmlns:a16="http://schemas.microsoft.com/office/drawing/2014/main" id="{3D9D889B-8D95-80DD-D886-4B79FF867727}"/>
                  </a:ext>
                </a:extLst>
              </p14:cNvPr>
              <p14:cNvContentPartPr/>
              <p14:nvPr/>
            </p14:nvContentPartPr>
            <p14:xfrm>
              <a:off x="5730982" y="3848936"/>
              <a:ext cx="360" cy="360"/>
            </p14:xfrm>
          </p:contentPart>
        </mc:Choice>
        <mc:Fallback>
          <p:pic>
            <p:nvPicPr>
              <p:cNvPr id="51" name="Ink 50">
                <a:extLst>
                  <a:ext uri="{FF2B5EF4-FFF2-40B4-BE49-F238E27FC236}">
                    <a16:creationId xmlns:a16="http://schemas.microsoft.com/office/drawing/2014/main" id="{3D9D889B-8D95-80DD-D886-4B79FF867727}"/>
                  </a:ext>
                </a:extLst>
              </p:cNvPr>
              <p:cNvPicPr/>
              <p:nvPr/>
            </p:nvPicPr>
            <p:blipFill>
              <a:blip r:embed="rId19"/>
              <a:stretch>
                <a:fillRect/>
              </a:stretch>
            </p:blipFill>
            <p:spPr>
              <a:xfrm>
                <a:off x="5667982" y="378629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2" name="Ink 51">
                <a:extLst>
                  <a:ext uri="{FF2B5EF4-FFF2-40B4-BE49-F238E27FC236}">
                    <a16:creationId xmlns:a16="http://schemas.microsoft.com/office/drawing/2014/main" id="{C0C4B35E-179E-282C-BE21-8BADF970EA2D}"/>
                  </a:ext>
                </a:extLst>
              </p14:cNvPr>
              <p14:cNvContentPartPr/>
              <p14:nvPr/>
            </p14:nvContentPartPr>
            <p14:xfrm>
              <a:off x="5672302" y="3859376"/>
              <a:ext cx="360" cy="360"/>
            </p14:xfrm>
          </p:contentPart>
        </mc:Choice>
        <mc:Fallback>
          <p:pic>
            <p:nvPicPr>
              <p:cNvPr id="52" name="Ink 51">
                <a:extLst>
                  <a:ext uri="{FF2B5EF4-FFF2-40B4-BE49-F238E27FC236}">
                    <a16:creationId xmlns:a16="http://schemas.microsoft.com/office/drawing/2014/main" id="{C0C4B35E-179E-282C-BE21-8BADF970EA2D}"/>
                  </a:ext>
                </a:extLst>
              </p:cNvPr>
              <p:cNvPicPr/>
              <p:nvPr/>
            </p:nvPicPr>
            <p:blipFill>
              <a:blip r:embed="rId19"/>
              <a:stretch>
                <a:fillRect/>
              </a:stretch>
            </p:blipFill>
            <p:spPr>
              <a:xfrm>
                <a:off x="5609302" y="379673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3" name="Ink 52">
                <a:extLst>
                  <a:ext uri="{FF2B5EF4-FFF2-40B4-BE49-F238E27FC236}">
                    <a16:creationId xmlns:a16="http://schemas.microsoft.com/office/drawing/2014/main" id="{9334A94A-5735-ABDE-0BE2-CC0F96D8CAFC}"/>
                  </a:ext>
                </a:extLst>
              </p14:cNvPr>
              <p14:cNvContentPartPr/>
              <p14:nvPr/>
            </p14:nvContentPartPr>
            <p14:xfrm>
              <a:off x="5688502" y="4103456"/>
              <a:ext cx="591480" cy="76680"/>
            </p14:xfrm>
          </p:contentPart>
        </mc:Choice>
        <mc:Fallback>
          <p:pic>
            <p:nvPicPr>
              <p:cNvPr id="53" name="Ink 52">
                <a:extLst>
                  <a:ext uri="{FF2B5EF4-FFF2-40B4-BE49-F238E27FC236}">
                    <a16:creationId xmlns:a16="http://schemas.microsoft.com/office/drawing/2014/main" id="{9334A94A-5735-ABDE-0BE2-CC0F96D8CAFC}"/>
                  </a:ext>
                </a:extLst>
              </p:cNvPr>
              <p:cNvPicPr/>
              <p:nvPr/>
            </p:nvPicPr>
            <p:blipFill>
              <a:blip r:embed="rId36"/>
              <a:stretch>
                <a:fillRect/>
              </a:stretch>
            </p:blipFill>
            <p:spPr>
              <a:xfrm>
                <a:off x="5625502" y="4040816"/>
                <a:ext cx="7171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4" name="Ink 53">
                <a:extLst>
                  <a:ext uri="{FF2B5EF4-FFF2-40B4-BE49-F238E27FC236}">
                    <a16:creationId xmlns:a16="http://schemas.microsoft.com/office/drawing/2014/main" id="{15141252-5F6C-835B-02E2-7C2B376D1F2D}"/>
                  </a:ext>
                </a:extLst>
              </p14:cNvPr>
              <p14:cNvContentPartPr/>
              <p14:nvPr/>
            </p14:nvContentPartPr>
            <p14:xfrm>
              <a:off x="5619382" y="4311536"/>
              <a:ext cx="161640" cy="38880"/>
            </p14:xfrm>
          </p:contentPart>
        </mc:Choice>
        <mc:Fallback>
          <p:pic>
            <p:nvPicPr>
              <p:cNvPr id="54" name="Ink 53">
                <a:extLst>
                  <a:ext uri="{FF2B5EF4-FFF2-40B4-BE49-F238E27FC236}">
                    <a16:creationId xmlns:a16="http://schemas.microsoft.com/office/drawing/2014/main" id="{15141252-5F6C-835B-02E2-7C2B376D1F2D}"/>
                  </a:ext>
                </a:extLst>
              </p:cNvPr>
              <p:cNvPicPr/>
              <p:nvPr/>
            </p:nvPicPr>
            <p:blipFill>
              <a:blip r:embed="rId38"/>
              <a:stretch>
                <a:fillRect/>
              </a:stretch>
            </p:blipFill>
            <p:spPr>
              <a:xfrm>
                <a:off x="5556382" y="4248536"/>
                <a:ext cx="2872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5" name="Ink 54">
                <a:extLst>
                  <a:ext uri="{FF2B5EF4-FFF2-40B4-BE49-F238E27FC236}">
                    <a16:creationId xmlns:a16="http://schemas.microsoft.com/office/drawing/2014/main" id="{EF7C3029-43B0-923C-EAD0-776150FA673F}"/>
                  </a:ext>
                </a:extLst>
              </p14:cNvPr>
              <p14:cNvContentPartPr/>
              <p14:nvPr/>
            </p14:nvContentPartPr>
            <p14:xfrm>
              <a:off x="5624422" y="4523936"/>
              <a:ext cx="566280" cy="54000"/>
            </p14:xfrm>
          </p:contentPart>
        </mc:Choice>
        <mc:Fallback>
          <p:pic>
            <p:nvPicPr>
              <p:cNvPr id="55" name="Ink 54">
                <a:extLst>
                  <a:ext uri="{FF2B5EF4-FFF2-40B4-BE49-F238E27FC236}">
                    <a16:creationId xmlns:a16="http://schemas.microsoft.com/office/drawing/2014/main" id="{EF7C3029-43B0-923C-EAD0-776150FA673F}"/>
                  </a:ext>
                </a:extLst>
              </p:cNvPr>
              <p:cNvPicPr/>
              <p:nvPr/>
            </p:nvPicPr>
            <p:blipFill>
              <a:blip r:embed="rId40"/>
              <a:stretch>
                <a:fillRect/>
              </a:stretch>
            </p:blipFill>
            <p:spPr>
              <a:xfrm>
                <a:off x="5561782" y="4461296"/>
                <a:ext cx="6919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6" name="Ink 55">
                <a:extLst>
                  <a:ext uri="{FF2B5EF4-FFF2-40B4-BE49-F238E27FC236}">
                    <a16:creationId xmlns:a16="http://schemas.microsoft.com/office/drawing/2014/main" id="{68CBCCDF-ABA5-F238-6A0D-986DCE7DA95C}"/>
                  </a:ext>
                </a:extLst>
              </p14:cNvPr>
              <p14:cNvContentPartPr/>
              <p14:nvPr/>
            </p14:nvContentPartPr>
            <p14:xfrm>
              <a:off x="5634862" y="4703576"/>
              <a:ext cx="406440" cy="140040"/>
            </p14:xfrm>
          </p:contentPart>
        </mc:Choice>
        <mc:Fallback>
          <p:pic>
            <p:nvPicPr>
              <p:cNvPr id="56" name="Ink 55">
                <a:extLst>
                  <a:ext uri="{FF2B5EF4-FFF2-40B4-BE49-F238E27FC236}">
                    <a16:creationId xmlns:a16="http://schemas.microsoft.com/office/drawing/2014/main" id="{68CBCCDF-ABA5-F238-6A0D-986DCE7DA95C}"/>
                  </a:ext>
                </a:extLst>
              </p:cNvPr>
              <p:cNvPicPr/>
              <p:nvPr/>
            </p:nvPicPr>
            <p:blipFill>
              <a:blip r:embed="rId42"/>
              <a:stretch>
                <a:fillRect/>
              </a:stretch>
            </p:blipFill>
            <p:spPr>
              <a:xfrm>
                <a:off x="5572222" y="4640576"/>
                <a:ext cx="5320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7" name="Ink 56">
                <a:extLst>
                  <a:ext uri="{FF2B5EF4-FFF2-40B4-BE49-F238E27FC236}">
                    <a16:creationId xmlns:a16="http://schemas.microsoft.com/office/drawing/2014/main" id="{92788238-644C-419D-5947-15B0EB6F0FC4}"/>
                  </a:ext>
                </a:extLst>
              </p14:cNvPr>
              <p14:cNvContentPartPr/>
              <p14:nvPr/>
            </p14:nvContentPartPr>
            <p14:xfrm>
              <a:off x="5725222" y="5246456"/>
              <a:ext cx="171000" cy="16200"/>
            </p14:xfrm>
          </p:contentPart>
        </mc:Choice>
        <mc:Fallback>
          <p:pic>
            <p:nvPicPr>
              <p:cNvPr id="57" name="Ink 56">
                <a:extLst>
                  <a:ext uri="{FF2B5EF4-FFF2-40B4-BE49-F238E27FC236}">
                    <a16:creationId xmlns:a16="http://schemas.microsoft.com/office/drawing/2014/main" id="{92788238-644C-419D-5947-15B0EB6F0FC4}"/>
                  </a:ext>
                </a:extLst>
              </p:cNvPr>
              <p:cNvPicPr/>
              <p:nvPr/>
            </p:nvPicPr>
            <p:blipFill>
              <a:blip r:embed="rId44"/>
              <a:stretch>
                <a:fillRect/>
              </a:stretch>
            </p:blipFill>
            <p:spPr>
              <a:xfrm>
                <a:off x="5662582" y="5183456"/>
                <a:ext cx="296640" cy="141840"/>
              </a:xfrm>
              <a:prstGeom prst="rect">
                <a:avLst/>
              </a:prstGeom>
            </p:spPr>
          </p:pic>
        </mc:Fallback>
      </mc:AlternateContent>
      <p:sp>
        <p:nvSpPr>
          <p:cNvPr id="41" name="TextBox 40">
            <a:extLst>
              <a:ext uri="{FF2B5EF4-FFF2-40B4-BE49-F238E27FC236}">
                <a16:creationId xmlns:a16="http://schemas.microsoft.com/office/drawing/2014/main" id="{592BB74A-3BF4-4374-1046-C71824B400AA}"/>
              </a:ext>
            </a:extLst>
          </p:cNvPr>
          <p:cNvSpPr txBox="1"/>
          <p:nvPr/>
        </p:nvSpPr>
        <p:spPr>
          <a:xfrm>
            <a:off x="5514976" y="3359660"/>
            <a:ext cx="1219200"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Two-Axis Rocker</a:t>
            </a:r>
            <a:endParaRPr lang="en-SG" sz="900" dirty="0">
              <a:latin typeface="Microsoft JhengHei" panose="020B0604030504040204" pitchFamily="34" charset="-120"/>
              <a:ea typeface="Microsoft JhengHei" panose="020B0604030504040204" pitchFamily="34" charset="-120"/>
            </a:endParaRPr>
          </a:p>
        </p:txBody>
      </p:sp>
      <p:sp>
        <p:nvSpPr>
          <p:cNvPr id="42" name="TextBox 41">
            <a:extLst>
              <a:ext uri="{FF2B5EF4-FFF2-40B4-BE49-F238E27FC236}">
                <a16:creationId xmlns:a16="http://schemas.microsoft.com/office/drawing/2014/main" id="{D2D6AE14-DD33-92FA-3A2F-51C52B87F6B7}"/>
              </a:ext>
            </a:extLst>
          </p:cNvPr>
          <p:cNvSpPr txBox="1"/>
          <p:nvPr/>
        </p:nvSpPr>
        <p:spPr>
          <a:xfrm>
            <a:off x="5535056" y="3719660"/>
            <a:ext cx="1066800"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Screen Switch</a:t>
            </a:r>
            <a:endParaRPr lang="en-SG" sz="900" dirty="0">
              <a:latin typeface="Microsoft JhengHei" panose="020B0604030504040204" pitchFamily="34" charset="-120"/>
              <a:ea typeface="Microsoft JhengHei" panose="020B0604030504040204" pitchFamily="34" charset="-120"/>
            </a:endParaRPr>
          </a:p>
        </p:txBody>
      </p:sp>
      <p:sp>
        <p:nvSpPr>
          <p:cNvPr id="43" name="TextBox 42">
            <a:extLst>
              <a:ext uri="{FF2B5EF4-FFF2-40B4-BE49-F238E27FC236}">
                <a16:creationId xmlns:a16="http://schemas.microsoft.com/office/drawing/2014/main" id="{1AD02C76-1FFD-7F7F-81CF-F52281707B39}"/>
              </a:ext>
            </a:extLst>
          </p:cNvPr>
          <p:cNvSpPr txBox="1"/>
          <p:nvPr/>
        </p:nvSpPr>
        <p:spPr>
          <a:xfrm>
            <a:off x="5495551" y="3944358"/>
            <a:ext cx="1390302" cy="3693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Underwater Light Brightness</a:t>
            </a:r>
            <a:endParaRPr lang="en-SG" sz="900" dirty="0">
              <a:latin typeface="Microsoft JhengHei" panose="020B0604030504040204" pitchFamily="34" charset="-120"/>
              <a:ea typeface="Microsoft JhengHei" panose="020B0604030504040204" pitchFamily="34" charset="-120"/>
            </a:endParaRPr>
          </a:p>
        </p:txBody>
      </p:sp>
      <p:sp>
        <p:nvSpPr>
          <p:cNvPr id="44" name="TextBox 43">
            <a:extLst>
              <a:ext uri="{FF2B5EF4-FFF2-40B4-BE49-F238E27FC236}">
                <a16:creationId xmlns:a16="http://schemas.microsoft.com/office/drawing/2014/main" id="{2BF2FD66-12B1-2442-74C0-09F836F272E5}"/>
              </a:ext>
            </a:extLst>
          </p:cNvPr>
          <p:cNvSpPr txBox="1"/>
          <p:nvPr/>
        </p:nvSpPr>
        <p:spPr>
          <a:xfrm>
            <a:off x="5437822" y="4250240"/>
            <a:ext cx="1066800"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Steering Gear</a:t>
            </a:r>
            <a:endParaRPr lang="en-SG" sz="900" dirty="0">
              <a:latin typeface="Microsoft JhengHei" panose="020B0604030504040204" pitchFamily="34" charset="-120"/>
              <a:ea typeface="Microsoft JhengHei" panose="020B0604030504040204" pitchFamily="34" charset="-120"/>
            </a:endParaRPr>
          </a:p>
        </p:txBody>
      </p:sp>
      <p:sp>
        <p:nvSpPr>
          <p:cNvPr id="45" name="TextBox 44">
            <a:extLst>
              <a:ext uri="{FF2B5EF4-FFF2-40B4-BE49-F238E27FC236}">
                <a16:creationId xmlns:a16="http://schemas.microsoft.com/office/drawing/2014/main" id="{F9E20CF2-D217-BB3A-07F0-6072DC018185}"/>
              </a:ext>
            </a:extLst>
          </p:cNvPr>
          <p:cNvSpPr txBox="1"/>
          <p:nvPr/>
        </p:nvSpPr>
        <p:spPr>
          <a:xfrm>
            <a:off x="5424948" y="4640862"/>
            <a:ext cx="838200"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Spare Knob</a:t>
            </a:r>
            <a:endParaRPr lang="en-SG" sz="900" dirty="0">
              <a:latin typeface="Microsoft JhengHei" panose="020B0604030504040204" pitchFamily="34" charset="-120"/>
              <a:ea typeface="Microsoft JhengHei" panose="020B0604030504040204" pitchFamily="34" charset="-120"/>
            </a:endParaRPr>
          </a:p>
        </p:txBody>
      </p:sp>
      <p:sp>
        <p:nvSpPr>
          <p:cNvPr id="46" name="TextBox 45">
            <a:extLst>
              <a:ext uri="{FF2B5EF4-FFF2-40B4-BE49-F238E27FC236}">
                <a16:creationId xmlns:a16="http://schemas.microsoft.com/office/drawing/2014/main" id="{800820CB-D719-2DD5-33F8-95D429E97BD7}"/>
              </a:ext>
            </a:extLst>
          </p:cNvPr>
          <p:cNvSpPr txBox="1"/>
          <p:nvPr/>
        </p:nvSpPr>
        <p:spPr>
          <a:xfrm>
            <a:off x="5437822" y="4459508"/>
            <a:ext cx="1226329"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Sensitivity Knob</a:t>
            </a:r>
            <a:endParaRPr lang="en-SG" sz="900" dirty="0">
              <a:latin typeface="Microsoft JhengHei" panose="020B0604030504040204" pitchFamily="34" charset="-120"/>
              <a:ea typeface="Microsoft JhengHei" panose="020B0604030504040204" pitchFamily="34" charset="-120"/>
            </a:endParaRPr>
          </a:p>
        </p:txBody>
      </p:sp>
      <p:sp>
        <p:nvSpPr>
          <p:cNvPr id="47" name="TextBox 46">
            <a:extLst>
              <a:ext uri="{FF2B5EF4-FFF2-40B4-BE49-F238E27FC236}">
                <a16:creationId xmlns:a16="http://schemas.microsoft.com/office/drawing/2014/main" id="{1409260F-3A1A-EAB4-6BA1-B7E0E9A5FB59}"/>
              </a:ext>
            </a:extLst>
          </p:cNvPr>
          <p:cNvSpPr txBox="1"/>
          <p:nvPr/>
        </p:nvSpPr>
        <p:spPr>
          <a:xfrm>
            <a:off x="5549418" y="5105949"/>
            <a:ext cx="838200" cy="230832"/>
          </a:xfrm>
          <a:prstGeom prst="rect">
            <a:avLst/>
          </a:prstGeom>
          <a:noFill/>
        </p:spPr>
        <p:txBody>
          <a:bodyPr wrap="square" rtlCol="0">
            <a:spAutoFit/>
          </a:bodyPr>
          <a:lstStyle/>
          <a:p>
            <a:r>
              <a:rPr lang="en-US" sz="900" dirty="0">
                <a:latin typeface="Microsoft JhengHei" panose="020B0604030504040204" pitchFamily="34" charset="-120"/>
                <a:ea typeface="Microsoft JhengHei" panose="020B0604030504040204" pitchFamily="34" charset="-120"/>
              </a:rPr>
              <a:t>Pallet</a:t>
            </a:r>
            <a:endParaRPr lang="en-SG" sz="900" dirty="0">
              <a:latin typeface="Microsoft JhengHei" panose="020B0604030504040204" pitchFamily="34" charset="-120"/>
              <a:ea typeface="Microsoft JhengHei" panose="020B0604030504040204"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object 6"/>
          <p:cNvGrpSpPr/>
          <p:nvPr/>
        </p:nvGrpSpPr>
        <p:grpSpPr>
          <a:xfrm>
            <a:off x="43815" y="88900"/>
            <a:ext cx="317500" cy="270510"/>
            <a:chOff x="43815" y="88900"/>
            <a:chExt cx="317500" cy="270510"/>
          </a:xfrm>
        </p:grpSpPr>
        <p:sp>
          <p:nvSpPr>
            <p:cNvPr id="7" name="object 7"/>
            <p:cNvSpPr/>
            <p:nvPr/>
          </p:nvSpPr>
          <p:spPr>
            <a:xfrm>
              <a:off x="43815" y="92710"/>
              <a:ext cx="317500" cy="266700"/>
            </a:xfrm>
            <a:custGeom>
              <a:avLst/>
              <a:gdLst/>
              <a:ahLst/>
              <a:cxnLst/>
              <a:rect l="l" t="t" r="r" b="b"/>
              <a:pathLst>
                <a:path w="317500" h="266700">
                  <a:moveTo>
                    <a:pt x="317500" y="266700"/>
                  </a:moveTo>
                  <a:lnTo>
                    <a:pt x="0" y="266700"/>
                  </a:lnTo>
                  <a:lnTo>
                    <a:pt x="0" y="0"/>
                  </a:lnTo>
                  <a:lnTo>
                    <a:pt x="317500" y="0"/>
                  </a:lnTo>
                  <a:lnTo>
                    <a:pt x="317500" y="6350"/>
                  </a:lnTo>
                  <a:lnTo>
                    <a:pt x="12700" y="6350"/>
                  </a:lnTo>
                  <a:lnTo>
                    <a:pt x="6350" y="12700"/>
                  </a:lnTo>
                  <a:lnTo>
                    <a:pt x="12700" y="12700"/>
                  </a:lnTo>
                  <a:lnTo>
                    <a:pt x="12700" y="254000"/>
                  </a:lnTo>
                  <a:lnTo>
                    <a:pt x="6350" y="254000"/>
                  </a:lnTo>
                  <a:lnTo>
                    <a:pt x="12700" y="260350"/>
                  </a:lnTo>
                  <a:lnTo>
                    <a:pt x="317500" y="260350"/>
                  </a:lnTo>
                  <a:lnTo>
                    <a:pt x="317500" y="266700"/>
                  </a:lnTo>
                  <a:close/>
                </a:path>
                <a:path w="317500" h="266700">
                  <a:moveTo>
                    <a:pt x="12700" y="12700"/>
                  </a:moveTo>
                  <a:lnTo>
                    <a:pt x="6350" y="12700"/>
                  </a:lnTo>
                  <a:lnTo>
                    <a:pt x="12700" y="6350"/>
                  </a:lnTo>
                  <a:lnTo>
                    <a:pt x="12700" y="12700"/>
                  </a:lnTo>
                  <a:close/>
                </a:path>
                <a:path w="317500" h="266700">
                  <a:moveTo>
                    <a:pt x="304800" y="12700"/>
                  </a:moveTo>
                  <a:lnTo>
                    <a:pt x="12700" y="12700"/>
                  </a:lnTo>
                  <a:lnTo>
                    <a:pt x="12700" y="6350"/>
                  </a:lnTo>
                  <a:lnTo>
                    <a:pt x="304800" y="6350"/>
                  </a:lnTo>
                  <a:lnTo>
                    <a:pt x="304800" y="12700"/>
                  </a:lnTo>
                  <a:close/>
                </a:path>
                <a:path w="317500" h="266700">
                  <a:moveTo>
                    <a:pt x="304800" y="260350"/>
                  </a:moveTo>
                  <a:lnTo>
                    <a:pt x="304800" y="6350"/>
                  </a:lnTo>
                  <a:lnTo>
                    <a:pt x="311150" y="12700"/>
                  </a:lnTo>
                  <a:lnTo>
                    <a:pt x="317500" y="12700"/>
                  </a:lnTo>
                  <a:lnTo>
                    <a:pt x="317500" y="254000"/>
                  </a:lnTo>
                  <a:lnTo>
                    <a:pt x="311150" y="254000"/>
                  </a:lnTo>
                  <a:lnTo>
                    <a:pt x="304800" y="260350"/>
                  </a:lnTo>
                  <a:close/>
                </a:path>
                <a:path w="317500" h="266700">
                  <a:moveTo>
                    <a:pt x="317500" y="12700"/>
                  </a:moveTo>
                  <a:lnTo>
                    <a:pt x="311150" y="12700"/>
                  </a:lnTo>
                  <a:lnTo>
                    <a:pt x="304800" y="6350"/>
                  </a:lnTo>
                  <a:lnTo>
                    <a:pt x="317500" y="6350"/>
                  </a:lnTo>
                  <a:lnTo>
                    <a:pt x="317500" y="12700"/>
                  </a:lnTo>
                  <a:close/>
                </a:path>
                <a:path w="317500" h="266700">
                  <a:moveTo>
                    <a:pt x="12700" y="260350"/>
                  </a:moveTo>
                  <a:lnTo>
                    <a:pt x="6350" y="254000"/>
                  </a:lnTo>
                  <a:lnTo>
                    <a:pt x="12700" y="254000"/>
                  </a:lnTo>
                  <a:lnTo>
                    <a:pt x="12700" y="260350"/>
                  </a:lnTo>
                  <a:close/>
                </a:path>
                <a:path w="317500" h="266700">
                  <a:moveTo>
                    <a:pt x="304800" y="260350"/>
                  </a:moveTo>
                  <a:lnTo>
                    <a:pt x="12700" y="260350"/>
                  </a:lnTo>
                  <a:lnTo>
                    <a:pt x="12700" y="254000"/>
                  </a:lnTo>
                  <a:lnTo>
                    <a:pt x="304800" y="254000"/>
                  </a:lnTo>
                  <a:lnTo>
                    <a:pt x="304800" y="260350"/>
                  </a:lnTo>
                  <a:close/>
                </a:path>
                <a:path w="317500" h="266700">
                  <a:moveTo>
                    <a:pt x="317500" y="260350"/>
                  </a:moveTo>
                  <a:lnTo>
                    <a:pt x="304800" y="260350"/>
                  </a:lnTo>
                  <a:lnTo>
                    <a:pt x="311150" y="254000"/>
                  </a:lnTo>
                  <a:lnTo>
                    <a:pt x="317500" y="254000"/>
                  </a:lnTo>
                  <a:lnTo>
                    <a:pt x="317500" y="260350"/>
                  </a:lnTo>
                  <a:close/>
                </a:path>
              </a:pathLst>
            </a:custGeom>
            <a:solidFill>
              <a:srgbClr val="FFFFFF"/>
            </a:solidFill>
          </p:spPr>
          <p:txBody>
            <a:bodyPr wrap="square" lIns="0" tIns="0" rIns="0" bIns="0" rtlCol="0"/>
            <a:lstStyle/>
            <a:p>
              <a:endParaRPr/>
            </a:p>
          </p:txBody>
        </p:sp>
        <p:sp>
          <p:nvSpPr>
            <p:cNvPr id="8" name="object 8"/>
            <p:cNvSpPr/>
            <p:nvPr/>
          </p:nvSpPr>
          <p:spPr>
            <a:xfrm>
              <a:off x="43815" y="88899"/>
              <a:ext cx="228600" cy="215900"/>
            </a:xfrm>
            <a:custGeom>
              <a:avLst/>
              <a:gdLst/>
              <a:ahLst/>
              <a:cxnLst/>
              <a:rect l="l" t="t" r="r" b="b"/>
              <a:pathLst>
                <a:path w="228600" h="215900">
                  <a:moveTo>
                    <a:pt x="228600" y="0"/>
                  </a:moveTo>
                  <a:lnTo>
                    <a:pt x="0" y="0"/>
                  </a:lnTo>
                  <a:lnTo>
                    <a:pt x="0" y="215900"/>
                  </a:lnTo>
                  <a:lnTo>
                    <a:pt x="228600" y="215900"/>
                  </a:lnTo>
                  <a:lnTo>
                    <a:pt x="228600" y="209550"/>
                  </a:lnTo>
                  <a:lnTo>
                    <a:pt x="228600" y="203200"/>
                  </a:lnTo>
                  <a:lnTo>
                    <a:pt x="228600" y="12700"/>
                  </a:lnTo>
                  <a:lnTo>
                    <a:pt x="228600" y="6350"/>
                  </a:lnTo>
                  <a:lnTo>
                    <a:pt x="228600" y="0"/>
                  </a:lnTo>
                  <a:close/>
                </a:path>
              </a:pathLst>
            </a:custGeom>
            <a:solidFill>
              <a:srgbClr val="F7A000"/>
            </a:solidFill>
          </p:spPr>
          <p:txBody>
            <a:bodyPr wrap="square" lIns="0" tIns="0" rIns="0" bIns="0" rtlCol="0"/>
            <a:lstStyle/>
            <a:p>
              <a:endParaRPr/>
            </a:p>
          </p:txBody>
        </p:sp>
      </p:grpSp>
      <p:pic>
        <p:nvPicPr>
          <p:cNvPr id="9" name="object 9"/>
          <p:cNvPicPr/>
          <p:nvPr/>
        </p:nvPicPr>
        <p:blipFill>
          <a:blip r:embed="rId2" cstate="print"/>
          <a:stretch>
            <a:fillRect/>
          </a:stretch>
        </p:blipFill>
        <p:spPr>
          <a:xfrm>
            <a:off x="10556747" y="301752"/>
            <a:ext cx="1175003" cy="566927"/>
          </a:xfrm>
          <a:prstGeom prst="rect">
            <a:avLst/>
          </a:prstGeom>
        </p:spPr>
      </p:pic>
      <p:sp>
        <p:nvSpPr>
          <p:cNvPr id="10" name="object 10"/>
          <p:cNvSpPr txBox="1"/>
          <p:nvPr/>
        </p:nvSpPr>
        <p:spPr>
          <a:xfrm>
            <a:off x="264159" y="299084"/>
            <a:ext cx="547370" cy="629285"/>
          </a:xfrm>
          <a:prstGeom prst="rect">
            <a:avLst/>
          </a:prstGeom>
        </p:spPr>
        <p:txBody>
          <a:bodyPr vert="horz" wrap="square" lIns="0" tIns="12065" rIns="0" bIns="0" rtlCol="0">
            <a:spAutoFit/>
          </a:bodyPr>
          <a:lstStyle/>
          <a:p>
            <a:pPr marL="12700">
              <a:lnSpc>
                <a:spcPts val="1900"/>
              </a:lnSpc>
              <a:spcBef>
                <a:spcPts val="95"/>
              </a:spcBef>
            </a:pPr>
            <a:r>
              <a:rPr sz="1600" spc="-30" dirty="0">
                <a:latin typeface="Arial"/>
                <a:cs typeface="Arial"/>
              </a:rPr>
              <a:t>PART</a:t>
            </a:r>
            <a:endParaRPr sz="1600">
              <a:latin typeface="Arial"/>
              <a:cs typeface="Arial"/>
            </a:endParaRPr>
          </a:p>
          <a:p>
            <a:pPr marL="59055">
              <a:lnSpc>
                <a:spcPts val="2860"/>
              </a:lnSpc>
            </a:pPr>
            <a:r>
              <a:rPr sz="2400" b="1" spc="-25" dirty="0">
                <a:solidFill>
                  <a:srgbClr val="F5A000"/>
                </a:solidFill>
                <a:latin typeface="Arial"/>
                <a:cs typeface="Arial"/>
              </a:rPr>
              <a:t>1.6</a:t>
            </a:r>
            <a:endParaRPr sz="2400">
              <a:latin typeface="Arial"/>
              <a:cs typeface="Arial"/>
            </a:endParaRPr>
          </a:p>
        </p:txBody>
      </p:sp>
      <p:sp>
        <p:nvSpPr>
          <p:cNvPr id="11" name="object 11"/>
          <p:cNvSpPr txBox="1">
            <a:spLocks noGrp="1"/>
          </p:cNvSpPr>
          <p:nvPr>
            <p:ph type="title"/>
          </p:nvPr>
        </p:nvSpPr>
        <p:spPr>
          <a:xfrm>
            <a:off x="1040733" y="425609"/>
            <a:ext cx="6680836" cy="443070"/>
          </a:xfrm>
          <a:prstGeom prst="rect">
            <a:avLst/>
          </a:prstGeom>
        </p:spPr>
        <p:txBody>
          <a:bodyPr vert="horz" wrap="square" lIns="0" tIns="12065" rIns="0" bIns="0" rtlCol="0">
            <a:spAutoFit/>
          </a:bodyPr>
          <a:lstStyle/>
          <a:p>
            <a:pPr marL="12700">
              <a:lnSpc>
                <a:spcPct val="100000"/>
              </a:lnSpc>
              <a:spcBef>
                <a:spcPts val="95"/>
              </a:spcBef>
            </a:pPr>
            <a:r>
              <a:rPr lang="en-US" altLang="zh-CN" spc="-35" dirty="0"/>
              <a:t>Industrial Computer and Display Unit</a:t>
            </a:r>
            <a:endParaRPr lang="zh-CN" altLang="en-US" spc="-35" dirty="0"/>
          </a:p>
        </p:txBody>
      </p:sp>
      <p:sp>
        <p:nvSpPr>
          <p:cNvPr id="12" name="object 12"/>
          <p:cNvSpPr txBox="1"/>
          <p:nvPr/>
        </p:nvSpPr>
        <p:spPr>
          <a:xfrm>
            <a:off x="379036" y="4038600"/>
            <a:ext cx="5085715" cy="2171107"/>
          </a:xfrm>
          <a:prstGeom prst="rect">
            <a:avLst/>
          </a:prstGeom>
        </p:spPr>
        <p:txBody>
          <a:bodyPr vert="horz" wrap="square" lIns="0" tIns="134620" rIns="0" bIns="0" rtlCol="0">
            <a:spAutoFit/>
          </a:bodyPr>
          <a:lstStyle/>
          <a:p>
            <a:pPr marL="316865">
              <a:lnSpc>
                <a:spcPct val="100000"/>
              </a:lnSpc>
              <a:spcBef>
                <a:spcPts val="1060"/>
              </a:spcBef>
            </a:pPr>
            <a:r>
              <a:rPr lang="en-SG" altLang="zh-CN" sz="1600" spc="-20" dirty="0">
                <a:latin typeface="SimSun"/>
                <a:cs typeface="SimSun"/>
              </a:rPr>
              <a:t>Main Functions</a:t>
            </a:r>
            <a:r>
              <a:rPr sz="1600" spc="-20" dirty="0">
                <a:latin typeface="SimSun"/>
                <a:cs typeface="SimSun"/>
              </a:rPr>
              <a:t>：</a:t>
            </a:r>
            <a:endParaRPr sz="1600" dirty="0">
              <a:latin typeface="SimSun"/>
              <a:cs typeface="SimSun"/>
            </a:endParaRPr>
          </a:p>
          <a:p>
            <a:pPr marL="297815" marR="5080" indent="-285750">
              <a:lnSpc>
                <a:spcPct val="150000"/>
              </a:lnSpc>
              <a:buFont typeface="Wingdings"/>
              <a:buChar char=""/>
              <a:tabLst>
                <a:tab pos="297815" algn="l"/>
              </a:tabLst>
            </a:pPr>
            <a:r>
              <a:rPr lang="en-US" altLang="zh-CN" sz="1600" spc="-20" dirty="0">
                <a:latin typeface="SimSun"/>
                <a:cs typeface="SimSun"/>
              </a:rPr>
              <a:t>he ground station runs control and display software to store and manage video, sonar, and other data collected by the ROV underwater.</a:t>
            </a:r>
          </a:p>
          <a:p>
            <a:pPr marL="297815" marR="5080" indent="-285750">
              <a:lnSpc>
                <a:spcPct val="150000"/>
              </a:lnSpc>
              <a:buFont typeface="Wingdings"/>
              <a:buChar char=""/>
              <a:tabLst>
                <a:tab pos="297815" algn="l"/>
              </a:tabLst>
            </a:pPr>
            <a:r>
              <a:rPr lang="en-US" altLang="zh-CN" sz="1600" spc="-10" dirty="0">
                <a:latin typeface="SimSun"/>
                <a:cs typeface="SimSun"/>
              </a:rPr>
              <a:t>It uses a 15.6" rugged laptop, portable for outdoor use, with IP65 protection capability.</a:t>
            </a:r>
            <a:endParaRPr lang="zh-CN" altLang="en-US" sz="1600" dirty="0">
              <a:latin typeface="SimSun"/>
              <a:cs typeface="SimSun"/>
            </a:endParaRPr>
          </a:p>
        </p:txBody>
      </p:sp>
      <p:pic>
        <p:nvPicPr>
          <p:cNvPr id="13" name="object 13"/>
          <p:cNvPicPr/>
          <p:nvPr/>
        </p:nvPicPr>
        <p:blipFill>
          <a:blip r:embed="rId3" cstate="print"/>
          <a:stretch>
            <a:fillRect/>
          </a:stretch>
        </p:blipFill>
        <p:spPr>
          <a:xfrm>
            <a:off x="1293875" y="1424939"/>
            <a:ext cx="2769107" cy="2232660"/>
          </a:xfrm>
          <a:prstGeom prst="rect">
            <a:avLst/>
          </a:prstGeom>
        </p:spPr>
      </p:pic>
      <p:graphicFrame>
        <p:nvGraphicFramePr>
          <p:cNvPr id="14" name="object 14"/>
          <p:cNvGraphicFramePr>
            <a:graphicFrameLocks noGrp="1"/>
          </p:cNvGraphicFramePr>
          <p:nvPr>
            <p:extLst>
              <p:ext uri="{D42A27DB-BD31-4B8C-83A1-F6EECF244321}">
                <p14:modId xmlns:p14="http://schemas.microsoft.com/office/powerpoint/2010/main" val="3279298555"/>
              </p:ext>
            </p:extLst>
          </p:nvPr>
        </p:nvGraphicFramePr>
        <p:xfrm>
          <a:off x="6400800" y="990600"/>
          <a:ext cx="5254625" cy="5712079"/>
        </p:xfrm>
        <a:graphic>
          <a:graphicData uri="http://schemas.openxmlformats.org/drawingml/2006/table">
            <a:tbl>
              <a:tblPr firstRow="1" bandRow="1">
                <a:tableStyleId>{2D5ABB26-0587-4C30-8999-92F81FD0307C}</a:tableStyleId>
              </a:tblPr>
              <a:tblGrid>
                <a:gridCol w="1054735">
                  <a:extLst>
                    <a:ext uri="{9D8B030D-6E8A-4147-A177-3AD203B41FA5}">
                      <a16:colId xmlns:a16="http://schemas.microsoft.com/office/drawing/2014/main" val="20000"/>
                    </a:ext>
                  </a:extLst>
                </a:gridCol>
                <a:gridCol w="4199890">
                  <a:extLst>
                    <a:ext uri="{9D8B030D-6E8A-4147-A177-3AD203B41FA5}">
                      <a16:colId xmlns:a16="http://schemas.microsoft.com/office/drawing/2014/main" val="20001"/>
                    </a:ext>
                  </a:extLst>
                </a:gridCol>
              </a:tblGrid>
              <a:tr h="228600">
                <a:tc>
                  <a:txBody>
                    <a:bodyPr/>
                    <a:lstStyle/>
                    <a:p>
                      <a:pPr marL="67945">
                        <a:lnSpc>
                          <a:spcPct val="100000"/>
                        </a:lnSpc>
                        <a:spcBef>
                          <a:spcPts val="450"/>
                        </a:spcBef>
                      </a:pPr>
                      <a:r>
                        <a:rPr lang="en-SG" sz="900" spc="-30" dirty="0">
                          <a:latin typeface="SimSun" panose="02010600030101010101" pitchFamily="2" charset="-122"/>
                          <a:ea typeface="SimSun" panose="02010600030101010101" pitchFamily="2" charset="-122"/>
                          <a:cs typeface="SimSun"/>
                        </a:rPr>
                        <a:t>Specifications</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50"/>
                        </a:spcBef>
                      </a:pPr>
                      <a:r>
                        <a:rPr lang="en-SG" sz="900" spc="-30" dirty="0">
                          <a:latin typeface="SimSun" panose="02010600030101010101" pitchFamily="2" charset="-122"/>
                          <a:ea typeface="SimSun" panose="02010600030101010101" pitchFamily="2" charset="-122"/>
                          <a:cs typeface="SimSun"/>
                        </a:rPr>
                        <a:t>Parameters</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0"/>
                  </a:ext>
                </a:extLst>
              </a:tr>
              <a:tr h="309245">
                <a:tc>
                  <a:txBody>
                    <a:bodyPr/>
                    <a:lstStyle/>
                    <a:p>
                      <a:pPr marL="67945">
                        <a:lnSpc>
                          <a:spcPct val="100000"/>
                        </a:lnSpc>
                        <a:spcBef>
                          <a:spcPts val="450"/>
                        </a:spcBef>
                      </a:pPr>
                      <a:r>
                        <a:rPr lang="en-SG" sz="900" spc="-25" dirty="0">
                          <a:latin typeface="SimSun" panose="02010600030101010101" pitchFamily="2" charset="-122"/>
                          <a:ea typeface="SimSun" panose="02010600030101010101" pitchFamily="2" charset="-122"/>
                          <a:cs typeface="SimSun"/>
                        </a:rPr>
                        <a:t>Processor</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50"/>
                        </a:spcBef>
                      </a:pPr>
                      <a:r>
                        <a:rPr sz="900" dirty="0">
                          <a:latin typeface="SimSun" panose="02010600030101010101" pitchFamily="2" charset="-122"/>
                          <a:ea typeface="SimSun" panose="02010600030101010101" pitchFamily="2" charset="-122"/>
                          <a:cs typeface="Times New Roman"/>
                        </a:rPr>
                        <a:t>Intel</a:t>
                      </a:r>
                      <a:r>
                        <a:rPr sz="900" spc="-10" dirty="0">
                          <a:latin typeface="SimSun" panose="02010600030101010101" pitchFamily="2" charset="-122"/>
                          <a:ea typeface="SimSun" panose="02010600030101010101" pitchFamily="2" charset="-122"/>
                          <a:cs typeface="Times New Roman"/>
                        </a:rPr>
                        <a:t> </a:t>
                      </a:r>
                      <a:r>
                        <a:rPr sz="900" dirty="0">
                          <a:latin typeface="SimSun" panose="02010600030101010101" pitchFamily="2" charset="-122"/>
                          <a:ea typeface="SimSun" panose="02010600030101010101" pitchFamily="2" charset="-122"/>
                          <a:cs typeface="Times New Roman"/>
                        </a:rPr>
                        <a:t>Core</a:t>
                      </a:r>
                      <a:r>
                        <a:rPr sz="900" spc="-10" dirty="0">
                          <a:latin typeface="SimSun" panose="02010600030101010101" pitchFamily="2" charset="-122"/>
                          <a:ea typeface="SimSun" panose="02010600030101010101" pitchFamily="2" charset="-122"/>
                          <a:cs typeface="Times New Roman"/>
                        </a:rPr>
                        <a:t> i7-</a:t>
                      </a:r>
                      <a:r>
                        <a:rPr sz="900" dirty="0">
                          <a:latin typeface="SimSun" panose="02010600030101010101" pitchFamily="2" charset="-122"/>
                          <a:ea typeface="SimSun" panose="02010600030101010101" pitchFamily="2" charset="-122"/>
                          <a:cs typeface="Times New Roman"/>
                        </a:rPr>
                        <a:t>1165</a:t>
                      </a:r>
                      <a:r>
                        <a:rPr sz="900" spc="-10" dirty="0">
                          <a:latin typeface="SimSun" panose="02010600030101010101" pitchFamily="2" charset="-122"/>
                          <a:ea typeface="SimSun" panose="02010600030101010101" pitchFamily="2" charset="-122"/>
                          <a:cs typeface="Times New Roman"/>
                        </a:rPr>
                        <a:t> G7</a:t>
                      </a:r>
                      <a:r>
                        <a:rPr lang="en-SG" sz="900" spc="-25" dirty="0">
                          <a:latin typeface="SimSun" panose="02010600030101010101" pitchFamily="2" charset="-122"/>
                          <a:ea typeface="SimSun" panose="02010600030101010101" pitchFamily="2" charset="-122"/>
                          <a:cs typeface="Times New Roman"/>
                        </a:rPr>
                        <a:t> Processor</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1"/>
                  </a:ext>
                </a:extLst>
              </a:tr>
              <a:tr h="228600">
                <a:tc>
                  <a:txBody>
                    <a:bodyPr/>
                    <a:lstStyle/>
                    <a:p>
                      <a:pPr marL="67945">
                        <a:lnSpc>
                          <a:spcPct val="100000"/>
                        </a:lnSpc>
                        <a:spcBef>
                          <a:spcPts val="450"/>
                        </a:spcBef>
                      </a:pPr>
                      <a:r>
                        <a:rPr lang="en-SG" sz="900" spc="-30" dirty="0">
                          <a:latin typeface="SimSun" panose="02010600030101010101" pitchFamily="2" charset="-122"/>
                          <a:ea typeface="SimSun" panose="02010600030101010101" pitchFamily="2" charset="-122"/>
                          <a:cs typeface="SimSun"/>
                        </a:rPr>
                        <a:t>Graphics Card</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50"/>
                        </a:spcBef>
                      </a:pPr>
                      <a:r>
                        <a:rPr lang="en-SG" sz="900" spc="-20" dirty="0">
                          <a:latin typeface="SimSun" panose="02010600030101010101" pitchFamily="2" charset="-122"/>
                          <a:ea typeface="SimSun" panose="02010600030101010101" pitchFamily="2" charset="-122"/>
                          <a:cs typeface="SimSun"/>
                        </a:rPr>
                        <a:t>Integrated Graphics Card</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2"/>
                  </a:ext>
                </a:extLst>
              </a:tr>
              <a:tr h="228600">
                <a:tc>
                  <a:txBody>
                    <a:bodyPr/>
                    <a:lstStyle/>
                    <a:p>
                      <a:pPr marL="67945">
                        <a:lnSpc>
                          <a:spcPct val="100000"/>
                        </a:lnSpc>
                        <a:spcBef>
                          <a:spcPts val="450"/>
                        </a:spcBef>
                      </a:pPr>
                      <a:r>
                        <a:rPr lang="en-SG" sz="900" dirty="0">
                          <a:latin typeface="SimSun" panose="02010600030101010101" pitchFamily="2" charset="-122"/>
                          <a:ea typeface="SimSun" panose="02010600030101010101" pitchFamily="2" charset="-122"/>
                        </a:rPr>
                        <a:t>Display Screen</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r>
                        <a:rPr lang="en-US" sz="900" dirty="0">
                          <a:latin typeface="SimSun" panose="02010600030101010101" pitchFamily="2" charset="-122"/>
                          <a:ea typeface="SimSun" panose="02010600030101010101" pitchFamily="2" charset="-122"/>
                        </a:rPr>
                        <a:t>15.6-inch sunlight-readable LCD display, resolution 1920×1080</a:t>
                      </a: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3"/>
                  </a:ext>
                </a:extLst>
              </a:tr>
              <a:tr h="228600">
                <a:tc>
                  <a:txBody>
                    <a:bodyPr/>
                    <a:lstStyle/>
                    <a:p>
                      <a:pPr marL="67945">
                        <a:lnSpc>
                          <a:spcPct val="100000"/>
                        </a:lnSpc>
                        <a:spcBef>
                          <a:spcPts val="450"/>
                        </a:spcBef>
                      </a:pPr>
                      <a:r>
                        <a:rPr lang="en-SG" sz="900" spc="-30" dirty="0">
                          <a:latin typeface="SimSun" panose="02010600030101010101" pitchFamily="2" charset="-122"/>
                          <a:ea typeface="SimSun" panose="02010600030101010101" pitchFamily="2" charset="-122"/>
                          <a:cs typeface="SimSun"/>
                        </a:rPr>
                        <a:t>Memory</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45"/>
                        </a:spcBef>
                      </a:pPr>
                      <a:r>
                        <a:rPr sz="900" spc="-25" dirty="0">
                          <a:latin typeface="SimSun" panose="02010600030101010101" pitchFamily="2" charset="-122"/>
                          <a:ea typeface="SimSun" panose="02010600030101010101" pitchFamily="2" charset="-122"/>
                          <a:cs typeface="Times New Roman"/>
                        </a:rPr>
                        <a:t>16G</a:t>
                      </a:r>
                      <a:endParaRPr sz="900">
                        <a:latin typeface="SimSun" panose="02010600030101010101" pitchFamily="2" charset="-122"/>
                        <a:ea typeface="SimSun" panose="02010600030101010101" pitchFamily="2" charset="-122"/>
                        <a:cs typeface="Times New Roman"/>
                      </a:endParaRPr>
                    </a:p>
                  </a:txBody>
                  <a:tcPr marL="0" marR="0" marT="565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4"/>
                  </a:ext>
                </a:extLst>
              </a:tr>
              <a:tr h="228600">
                <a:tc>
                  <a:txBody>
                    <a:bodyPr/>
                    <a:lstStyle/>
                    <a:p>
                      <a:pPr marL="67945">
                        <a:lnSpc>
                          <a:spcPct val="100000"/>
                        </a:lnSpc>
                        <a:spcBef>
                          <a:spcPts val="450"/>
                        </a:spcBef>
                      </a:pPr>
                      <a:r>
                        <a:rPr lang="en-SG" sz="900" spc="-30" dirty="0">
                          <a:latin typeface="SimSun" panose="02010600030101010101" pitchFamily="2" charset="-122"/>
                          <a:ea typeface="SimSun" panose="02010600030101010101" pitchFamily="2" charset="-122"/>
                          <a:cs typeface="SimSun"/>
                        </a:rPr>
                        <a:t>Storage</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45"/>
                        </a:spcBef>
                      </a:pPr>
                      <a:r>
                        <a:rPr sz="900" spc="-10" dirty="0">
                          <a:latin typeface="SimSun" panose="02010600030101010101" pitchFamily="2" charset="-122"/>
                          <a:ea typeface="SimSun" panose="02010600030101010101" pitchFamily="2" charset="-122"/>
                          <a:cs typeface="Times New Roman"/>
                        </a:rPr>
                        <a:t>512GB</a:t>
                      </a:r>
                      <a:endParaRPr sz="900">
                        <a:latin typeface="SimSun" panose="02010600030101010101" pitchFamily="2" charset="-122"/>
                        <a:ea typeface="SimSun" panose="02010600030101010101" pitchFamily="2" charset="-122"/>
                        <a:cs typeface="Times New Roman"/>
                      </a:endParaRPr>
                    </a:p>
                  </a:txBody>
                  <a:tcPr marL="0" marR="0" marT="565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5"/>
                  </a:ext>
                </a:extLst>
              </a:tr>
              <a:tr h="228600">
                <a:tc>
                  <a:txBody>
                    <a:bodyPr/>
                    <a:lstStyle/>
                    <a:p>
                      <a:pPr marL="67945">
                        <a:lnSpc>
                          <a:spcPct val="100000"/>
                        </a:lnSpc>
                        <a:spcBef>
                          <a:spcPts val="450"/>
                        </a:spcBef>
                      </a:pPr>
                      <a:r>
                        <a:rPr lang="en-SG" sz="900" spc="-30" dirty="0">
                          <a:latin typeface="SimSun" panose="02010600030101010101" pitchFamily="2" charset="-122"/>
                          <a:ea typeface="SimSun" panose="02010600030101010101" pitchFamily="2" charset="-122"/>
                          <a:cs typeface="SimSun"/>
                        </a:rPr>
                        <a:t>Ports</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r>
                        <a:rPr lang="en-SG" sz="900" dirty="0">
                          <a:latin typeface="SimSun" panose="02010600030101010101" pitchFamily="2" charset="-122"/>
                          <a:ea typeface="SimSun" panose="02010600030101010101" pitchFamily="2" charset="-122"/>
                        </a:rPr>
                        <a:t>2 RJ45 network ports, 1 COM port (RS232 DB9), 3 USB 3.0, 1 USB 2.0.</a:t>
                      </a:r>
                    </a:p>
                    <a:p>
                      <a:r>
                        <a:rPr lang="en-SG" sz="900" dirty="0">
                          <a:latin typeface="SimSun" panose="02010600030101010101" pitchFamily="2" charset="-122"/>
                          <a:ea typeface="SimSun" panose="02010600030101010101" pitchFamily="2" charset="-122"/>
                        </a:rPr>
                        <a:t>4o mini</a:t>
                      </a: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6"/>
                  </a:ext>
                </a:extLst>
              </a:tr>
              <a:tr h="914400">
                <a:tc>
                  <a:txBody>
                    <a:bodyPr/>
                    <a:lstStyle/>
                    <a:p>
                      <a:pPr>
                        <a:lnSpc>
                          <a:spcPct val="100000"/>
                        </a:lnSpc>
                      </a:pPr>
                      <a:endParaRPr sz="900" dirty="0">
                        <a:latin typeface="SimSun" panose="02010600030101010101" pitchFamily="2" charset="-122"/>
                        <a:ea typeface="SimSun" panose="02010600030101010101" pitchFamily="2" charset="-122"/>
                        <a:cs typeface="Times New Roman"/>
                      </a:endParaRPr>
                    </a:p>
                    <a:p>
                      <a:pPr>
                        <a:lnSpc>
                          <a:spcPct val="100000"/>
                        </a:lnSpc>
                        <a:spcBef>
                          <a:spcPts val="850"/>
                        </a:spcBef>
                      </a:pPr>
                      <a:endParaRPr sz="900" dirty="0">
                        <a:latin typeface="SimSun" panose="02010600030101010101" pitchFamily="2" charset="-122"/>
                        <a:ea typeface="SimSun" panose="02010600030101010101" pitchFamily="2" charset="-122"/>
                        <a:cs typeface="Times New Roman"/>
                      </a:endParaRPr>
                    </a:p>
                    <a:p>
                      <a:pPr marL="67945">
                        <a:lnSpc>
                          <a:spcPct val="100000"/>
                        </a:lnSpc>
                      </a:pPr>
                      <a:r>
                        <a:rPr lang="en-SG" sz="900" dirty="0">
                          <a:latin typeface="SimSun" panose="02010600030101010101" pitchFamily="2" charset="-122"/>
                          <a:ea typeface="SimSun" panose="02010600030101010101" pitchFamily="2" charset="-122"/>
                        </a:rPr>
                        <a:t>Battery life</a:t>
                      </a:r>
                      <a:endParaRPr sz="900" dirty="0">
                        <a:latin typeface="SimSun" panose="02010600030101010101" pitchFamily="2" charset="-122"/>
                        <a:ea typeface="SimSun" panose="02010600030101010101" pitchFamily="2" charset="-122"/>
                        <a:cs typeface="SimSu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marR="64135">
                        <a:lnSpc>
                          <a:spcPts val="1800"/>
                        </a:lnSpc>
                        <a:spcBef>
                          <a:spcPts val="10"/>
                        </a:spcBef>
                      </a:pPr>
                      <a:r>
                        <a:rPr lang="en-US" sz="900" dirty="0">
                          <a:latin typeface="SimSun" panose="02010600030101010101" pitchFamily="2" charset="-122"/>
                          <a:ea typeface="SimSun" panose="02010600030101010101" pitchFamily="2" charset="-122"/>
                        </a:rPr>
                        <a:t>Built-in battery provides approximately 0.5 hours of battery life (with default 50% volume, 200 lumens brightness, and playing 720P HD video).</a:t>
                      </a:r>
                      <a:br>
                        <a:rPr lang="en-US" sz="900" dirty="0">
                          <a:latin typeface="SimSun" panose="02010600030101010101" pitchFamily="2" charset="-122"/>
                          <a:ea typeface="SimSun" panose="02010600030101010101" pitchFamily="2" charset="-122"/>
                        </a:rPr>
                      </a:br>
                      <a:r>
                        <a:rPr lang="en-US" sz="900" dirty="0">
                          <a:latin typeface="SimSun" panose="02010600030101010101" pitchFamily="2" charset="-122"/>
                          <a:ea typeface="SimSun" panose="02010600030101010101" pitchFamily="2" charset="-122"/>
                        </a:rPr>
                        <a:t>External battery provides approximately 6 hours of battery life (with default 50% volume, 200 lumens brightness, and playing 1080P HD video)</a:t>
                      </a:r>
                      <a:endParaRPr sz="900" dirty="0">
                        <a:latin typeface="SimSun" panose="02010600030101010101" pitchFamily="2" charset="-122"/>
                        <a:ea typeface="SimSun" panose="02010600030101010101" pitchFamily="2" charset="-122"/>
                        <a:cs typeface="Times New Roman"/>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7"/>
                  </a:ext>
                </a:extLst>
              </a:tr>
              <a:tr h="914400">
                <a:tc>
                  <a:txBody>
                    <a:bodyPr/>
                    <a:lstStyle/>
                    <a:p>
                      <a:pPr>
                        <a:lnSpc>
                          <a:spcPct val="100000"/>
                        </a:lnSpc>
                      </a:pPr>
                      <a:endParaRPr sz="900" dirty="0">
                        <a:latin typeface="SimSun" panose="02010600030101010101" pitchFamily="2" charset="-122"/>
                        <a:ea typeface="SimSun" panose="02010600030101010101" pitchFamily="2" charset="-122"/>
                        <a:cs typeface="Times New Roman"/>
                      </a:endParaRPr>
                    </a:p>
                    <a:p>
                      <a:pPr>
                        <a:lnSpc>
                          <a:spcPct val="100000"/>
                        </a:lnSpc>
                        <a:spcBef>
                          <a:spcPts val="850"/>
                        </a:spcBef>
                      </a:pPr>
                      <a:endParaRPr sz="900" dirty="0">
                        <a:latin typeface="SimSun" panose="02010600030101010101" pitchFamily="2" charset="-122"/>
                        <a:ea typeface="SimSun" panose="02010600030101010101" pitchFamily="2" charset="-122"/>
                        <a:cs typeface="Times New Roman"/>
                      </a:endParaRPr>
                    </a:p>
                    <a:p>
                      <a:pPr marL="67945">
                        <a:lnSpc>
                          <a:spcPct val="100000"/>
                        </a:lnSpc>
                      </a:pPr>
                      <a:r>
                        <a:rPr sz="900" spc="-10" dirty="0">
                          <a:latin typeface="SimSun" panose="02010600030101010101" pitchFamily="2" charset="-122"/>
                          <a:ea typeface="SimSun" panose="02010600030101010101" pitchFamily="2" charset="-122"/>
                          <a:cs typeface="Times New Roman"/>
                        </a:rPr>
                        <a:t>I/O</a:t>
                      </a:r>
                      <a:r>
                        <a:rPr lang="en-SG" sz="900" spc="-10" dirty="0">
                          <a:latin typeface="SimSun" panose="02010600030101010101" pitchFamily="2" charset="-122"/>
                          <a:ea typeface="SimSun" panose="02010600030101010101" pitchFamily="2" charset="-122"/>
                          <a:cs typeface="Times New Roman"/>
                        </a:rPr>
                        <a:t> </a:t>
                      </a:r>
                      <a:r>
                        <a:rPr lang="en-SG" sz="900" spc="-30" dirty="0">
                          <a:latin typeface="SimSun" panose="02010600030101010101" pitchFamily="2" charset="-122"/>
                          <a:ea typeface="SimSun" panose="02010600030101010101" pitchFamily="2" charset="-122"/>
                          <a:cs typeface="Times New Roman"/>
                        </a:rPr>
                        <a:t>Ports</a:t>
                      </a:r>
                      <a:endParaRPr sz="900" dirty="0">
                        <a:latin typeface="SimSun" panose="02010600030101010101" pitchFamily="2" charset="-122"/>
                        <a:ea typeface="SimSun" panose="02010600030101010101" pitchFamily="2" charset="-122"/>
                        <a:cs typeface="SimSu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50"/>
                        </a:spcBef>
                      </a:pPr>
                      <a:r>
                        <a:rPr lang="en-SG" sz="900" dirty="0">
                          <a:latin typeface="SimSun" panose="02010600030101010101" pitchFamily="2" charset="-122"/>
                          <a:ea typeface="SimSun" panose="02010600030101010101" pitchFamily="2" charset="-122"/>
                        </a:rPr>
                        <a:t>HDMI x1, POGO 5pin x1, USB 2.0 Type-A x1, USB 3.0 Type-A x3,</a:t>
                      </a:r>
                      <a:br>
                        <a:rPr lang="en-SG" sz="900" dirty="0">
                          <a:latin typeface="SimSun" panose="02010600030101010101" pitchFamily="2" charset="-122"/>
                          <a:ea typeface="SimSun" panose="02010600030101010101" pitchFamily="2" charset="-122"/>
                        </a:rPr>
                      </a:br>
                      <a:r>
                        <a:rPr lang="en-SG" sz="900" dirty="0">
                          <a:latin typeface="SimSun" panose="02010600030101010101" pitchFamily="2" charset="-122"/>
                          <a:ea typeface="SimSun" panose="02010600030101010101" pitchFamily="2" charset="-122"/>
                        </a:rPr>
                        <a:t>SIM Card x1, SD Card x1, DB9 RS232 x1, RJ45 Ethernet Ports x2, </a:t>
                      </a:r>
                      <a:r>
                        <a:rPr lang="el-GR" sz="900" dirty="0">
                          <a:ea typeface="SimSun" panose="02010600030101010101" pitchFamily="2" charset="-122"/>
                        </a:rPr>
                        <a:t>φ3.5</a:t>
                      </a:r>
                      <a:r>
                        <a:rPr lang="en-SG" sz="900" dirty="0">
                          <a:latin typeface="SimSun" panose="02010600030101010101" pitchFamily="2" charset="-122"/>
                          <a:ea typeface="SimSun" panose="02010600030101010101" pitchFamily="2" charset="-122"/>
                        </a:rPr>
                        <a:t>mm Standard Headphone Jack x1,</a:t>
                      </a:r>
                      <a:br>
                        <a:rPr lang="en-SG" sz="900" dirty="0">
                          <a:latin typeface="SimSun" panose="02010600030101010101" pitchFamily="2" charset="-122"/>
                          <a:ea typeface="SimSun" panose="02010600030101010101" pitchFamily="2" charset="-122"/>
                        </a:rPr>
                      </a:br>
                      <a:r>
                        <a:rPr lang="en-SG" sz="900" dirty="0">
                          <a:latin typeface="SimSun" panose="02010600030101010101" pitchFamily="2" charset="-122"/>
                          <a:ea typeface="SimSun" panose="02010600030101010101" pitchFamily="2" charset="-122"/>
                        </a:rPr>
                        <a:t>DC 19V 3.42A Power Input x1, Custom Adapter Card PCIe X4 Slot or HDD x1 (Optional)</a:t>
                      </a:r>
                      <a:endParaRPr sz="900" dirty="0">
                        <a:latin typeface="SimSun" panose="02010600030101010101" pitchFamily="2" charset="-122"/>
                        <a:ea typeface="SimSun" panose="02010600030101010101" pitchFamily="2" charset="-122"/>
                        <a:cs typeface="Times New Roma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8"/>
                  </a:ext>
                </a:extLst>
              </a:tr>
              <a:tr h="457200">
                <a:tc>
                  <a:txBody>
                    <a:bodyPr/>
                    <a:lstStyle/>
                    <a:p>
                      <a:pPr marL="67945" marR="62230">
                        <a:lnSpc>
                          <a:spcPts val="1800"/>
                        </a:lnSpc>
                      </a:pPr>
                      <a:r>
                        <a:rPr lang="en-SG" sz="900" dirty="0">
                          <a:latin typeface="SimSun" panose="02010600030101010101" pitchFamily="2" charset="-122"/>
                          <a:ea typeface="SimSun" panose="02010600030101010101" pitchFamily="2" charset="-122"/>
                        </a:rPr>
                        <a:t>Data Communication / Optional Modules</a:t>
                      </a:r>
                      <a:endParaRPr sz="900" dirty="0">
                        <a:latin typeface="SimSun" panose="02010600030101010101" pitchFamily="2" charset="-122"/>
                        <a:ea typeface="SimSun" panose="02010600030101010101" pitchFamily="2" charset="-122"/>
                        <a:cs typeface="SimSu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marR="109855">
                        <a:lnSpc>
                          <a:spcPts val="1800"/>
                        </a:lnSpc>
                      </a:pPr>
                      <a:r>
                        <a:rPr lang="en-SG" sz="900" dirty="0">
                          <a:latin typeface="SimSun" panose="02010600030101010101" pitchFamily="2" charset="-122"/>
                          <a:ea typeface="SimSun" panose="02010600030101010101" pitchFamily="2" charset="-122"/>
                        </a:rPr>
                        <a:t>Wi-Fi module, Bluetooth 5.1, optional 2G/3G/4G/5G modules, built-in GPS with optional GPS + Beidou, built-in SPI fingerprint (for boot login), optional NFC</a:t>
                      </a:r>
                      <a:endParaRPr sz="900" dirty="0">
                        <a:latin typeface="SimSun" panose="02010600030101010101" pitchFamily="2" charset="-122"/>
                        <a:ea typeface="SimSun" panose="02010600030101010101" pitchFamily="2" charset="-122"/>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9"/>
                  </a:ext>
                </a:extLst>
              </a:tr>
              <a:tr h="272097">
                <a:tc>
                  <a:txBody>
                    <a:bodyPr/>
                    <a:lstStyle/>
                    <a:p>
                      <a:pPr marL="67945">
                        <a:lnSpc>
                          <a:spcPct val="100000"/>
                        </a:lnSpc>
                        <a:spcBef>
                          <a:spcPts val="450"/>
                        </a:spcBef>
                      </a:pPr>
                      <a:r>
                        <a:rPr lang="en-SG" sz="900" spc="-30" dirty="0">
                          <a:latin typeface="SimSun" panose="02010600030101010101" pitchFamily="2" charset="-122"/>
                          <a:ea typeface="SimSun" panose="02010600030101010101" pitchFamily="2" charset="-122"/>
                          <a:cs typeface="SimSun"/>
                        </a:rPr>
                        <a:t>Temperature</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50"/>
                        </a:spcBef>
                      </a:pPr>
                      <a:r>
                        <a:rPr lang="en-SG" sz="900" dirty="0">
                          <a:latin typeface="SimSun" panose="02010600030101010101" pitchFamily="2" charset="-122"/>
                          <a:ea typeface="SimSun" panose="02010600030101010101" pitchFamily="2" charset="-122"/>
                        </a:rPr>
                        <a:t>Operating temperature: -20℃ to +60℃, storage temperature: -30℃ to +70℃.</a:t>
                      </a:r>
                      <a:endParaRPr sz="900" dirty="0">
                        <a:latin typeface="SimSun" panose="02010600030101010101" pitchFamily="2" charset="-122"/>
                        <a:ea typeface="SimSun" panose="02010600030101010101" pitchFamily="2" charset="-122"/>
                        <a:cs typeface="Times New Roma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10"/>
                  </a:ext>
                </a:extLst>
              </a:tr>
              <a:tr h="228600">
                <a:tc>
                  <a:txBody>
                    <a:bodyPr/>
                    <a:lstStyle/>
                    <a:p>
                      <a:pPr marL="67945">
                        <a:lnSpc>
                          <a:spcPct val="100000"/>
                        </a:lnSpc>
                        <a:spcBef>
                          <a:spcPts val="450"/>
                        </a:spcBef>
                      </a:pPr>
                      <a:r>
                        <a:rPr lang="en-SG" sz="900" dirty="0">
                          <a:latin typeface="SimSun" panose="02010600030101010101" pitchFamily="2" charset="-122"/>
                          <a:ea typeface="SimSun" panose="02010600030101010101" pitchFamily="2" charset="-122"/>
                        </a:rPr>
                        <a:t>Appearance dimensions</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50"/>
                        </a:spcBef>
                      </a:pPr>
                      <a:r>
                        <a:rPr lang="en-SG" sz="900" dirty="0">
                          <a:latin typeface="SimSun" panose="02010600030101010101" pitchFamily="2" charset="-122"/>
                          <a:ea typeface="SimSun" panose="02010600030101010101" pitchFamily="2" charset="-122"/>
                        </a:rPr>
                        <a:t>407×305.8×45.5mm (main unit)</a:t>
                      </a:r>
                      <a:endParaRPr sz="900" dirty="0">
                        <a:latin typeface="SimSun" panose="02010600030101010101" pitchFamily="2" charset="-122"/>
                        <a:ea typeface="SimSun" panose="02010600030101010101" pitchFamily="2" charset="-122"/>
                        <a:cs typeface="Times New Roma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11"/>
                  </a:ext>
                </a:extLst>
              </a:tr>
              <a:tr h="228600">
                <a:tc>
                  <a:txBody>
                    <a:bodyPr/>
                    <a:lstStyle/>
                    <a:p>
                      <a:pPr marL="67945">
                        <a:lnSpc>
                          <a:spcPct val="100000"/>
                        </a:lnSpc>
                        <a:spcBef>
                          <a:spcPts val="450"/>
                        </a:spcBef>
                      </a:pPr>
                      <a:r>
                        <a:rPr lang="en-SG" sz="900" spc="-30" dirty="0">
                          <a:latin typeface="SimSun" panose="02010600030101010101" pitchFamily="2" charset="-122"/>
                          <a:ea typeface="SimSun" panose="02010600030101010101" pitchFamily="2" charset="-122"/>
                          <a:cs typeface="SimSun"/>
                        </a:rPr>
                        <a:t>Weight</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50"/>
                        </a:spcBef>
                      </a:pPr>
                      <a:r>
                        <a:rPr lang="en-SG" sz="900" dirty="0">
                          <a:latin typeface="SimSun" panose="02010600030101010101" pitchFamily="2" charset="-122"/>
                          <a:ea typeface="SimSun" panose="02010600030101010101" pitchFamily="2" charset="-122"/>
                        </a:rPr>
                        <a:t>Bare machine: 3300g</a:t>
                      </a:r>
                      <a:endParaRPr sz="900" dirty="0">
                        <a:latin typeface="SimSun" panose="02010600030101010101" pitchFamily="2" charset="-122"/>
                        <a:ea typeface="SimSun" panose="02010600030101010101" pitchFamily="2" charset="-122"/>
                        <a:cs typeface="Times New Roma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12"/>
                  </a:ext>
                </a:extLst>
              </a:tr>
              <a:tr h="228600">
                <a:tc>
                  <a:txBody>
                    <a:bodyPr/>
                    <a:lstStyle/>
                    <a:p>
                      <a:pPr marL="67945">
                        <a:lnSpc>
                          <a:spcPct val="100000"/>
                        </a:lnSpc>
                        <a:spcBef>
                          <a:spcPts val="450"/>
                        </a:spcBef>
                      </a:pPr>
                      <a:r>
                        <a:rPr lang="en-SG" sz="900" spc="-20" dirty="0">
                          <a:latin typeface="SimSun" panose="02010600030101010101" pitchFamily="2" charset="-122"/>
                          <a:ea typeface="SimSun" panose="02010600030101010101" pitchFamily="2" charset="-122"/>
                          <a:cs typeface="SimSun"/>
                        </a:rPr>
                        <a:t>Supported systems</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50"/>
                        </a:spcBef>
                      </a:pPr>
                      <a:r>
                        <a:rPr lang="en-US" sz="900" dirty="0">
                          <a:latin typeface="SimSun" panose="02010600030101010101" pitchFamily="2" charset="-122"/>
                          <a:ea typeface="SimSun" panose="02010600030101010101" pitchFamily="2" charset="-122"/>
                        </a:rPr>
                        <a:t>Windows 10 64-bit Enterprise Edition</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13"/>
                  </a:ext>
                </a:extLst>
              </a:tr>
              <a:tr h="228600">
                <a:tc>
                  <a:txBody>
                    <a:bodyPr/>
                    <a:lstStyle/>
                    <a:p>
                      <a:pPr marL="67945">
                        <a:lnSpc>
                          <a:spcPct val="100000"/>
                        </a:lnSpc>
                        <a:spcBef>
                          <a:spcPts val="450"/>
                        </a:spcBef>
                      </a:pPr>
                      <a:r>
                        <a:rPr lang="en-SG" sz="900" dirty="0">
                          <a:latin typeface="SimSun" panose="02010600030101010101" pitchFamily="2" charset="-122"/>
                          <a:ea typeface="SimSun" panose="02010600030101010101" pitchFamily="2" charset="-122"/>
                        </a:rPr>
                        <a:t>Product Certification</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tc>
                  <a:txBody>
                    <a:bodyPr/>
                    <a:lstStyle/>
                    <a:p>
                      <a:pPr marL="68580">
                        <a:lnSpc>
                          <a:spcPct val="100000"/>
                        </a:lnSpc>
                        <a:spcBef>
                          <a:spcPts val="450"/>
                        </a:spcBef>
                      </a:pPr>
                      <a:r>
                        <a:rPr lang="en-SG" sz="900" dirty="0">
                          <a:latin typeface="SimSun" panose="02010600030101010101" pitchFamily="2" charset="-122"/>
                          <a:ea typeface="SimSun" panose="02010600030101010101" pitchFamily="2" charset="-122"/>
                        </a:rPr>
                        <a:t>IP65 certification, MIL-STD-810H certification</a:t>
                      </a:r>
                      <a:endParaRPr sz="900" dirty="0">
                        <a:latin typeface="SimSun" panose="02010600030101010101" pitchFamily="2" charset="-122"/>
                        <a:ea typeface="SimSun" panose="02010600030101010101" pitchFamily="2" charset="-122"/>
                        <a:cs typeface="SimSun"/>
                      </a:endParaRPr>
                    </a:p>
                  </a:txBody>
                  <a:tcPr marL="0" marR="0" marT="571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1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392</TotalTime>
  <Words>1923</Words>
  <Application>Microsoft Office PowerPoint</Application>
  <PresentationFormat>Widescreen</PresentationFormat>
  <Paragraphs>286</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Microsoft JhengHei</vt:lpstr>
      <vt:lpstr>Microsoft YaHei</vt:lpstr>
      <vt:lpstr>SimSun</vt:lpstr>
      <vt:lpstr>Aptos</vt:lpstr>
      <vt:lpstr>Arial</vt:lpstr>
      <vt:lpstr>Times New Roman</vt:lpstr>
      <vt:lpstr>Wingdings</vt:lpstr>
      <vt:lpstr>Office Theme</vt:lpstr>
      <vt:lpstr>杭 州 申 昊 科 技 股 份 有 限 公 司</vt:lpstr>
      <vt:lpstr>Application Scenarios of Shenlong ROV</vt:lpstr>
      <vt:lpstr>Application Scenarios of Shenlong ROV</vt:lpstr>
      <vt:lpstr>Shenlong ROV System Components</vt:lpstr>
      <vt:lpstr>Shenlong ROV Main Unit</vt:lpstr>
      <vt:lpstr>2D Imaging Detection Sonar</vt:lpstr>
      <vt:lpstr>Control Cabinet Unit</vt:lpstr>
      <vt:lpstr>Handheld controller</vt:lpstr>
      <vt:lpstr>Industrial Computer and Display Unit</vt:lpstr>
      <vt:lpstr>ROV display and control software</vt:lpstr>
      <vt:lpstr>Application cases</vt:lpstr>
      <vt:lpstr>Case Study- Underwater Security for the "China-Central Asia Five Countries" Summit</vt:lpstr>
      <vt:lpstr>Case Study - Underwater Evidence Search in a River</vt:lpstr>
      <vt:lpstr>Case Study - Detection and Search for Submerged Debris in a Reservoir</vt:lpstr>
      <vt:lpstr>Case Study - Search for the Fallen Collision Protection Ring of the Chongqi Bridge in Shanghai</vt:lpstr>
      <vt:lpstr>Case Study - Real-time Monitoring of Scour Area Reinforcement at Bridge Pier Foundations of the Donghai Bridge</vt:lpstr>
      <vt:lpstr>Case Study - Underwater Scanning of  Jiantiao Bridge by Sanmen County Police</vt:lpstr>
      <vt:lpstr>Case Study - Bridge Pier Inspection of the Yuhang Tiaoxi Bridge</vt:lpstr>
      <vt:lpstr>       Industrial Health has Shenhao                                                                                                      Troubleshooting is No Longer Difficult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description/>
  <cp:lastModifiedBy>SIO ZHENG JIE</cp:lastModifiedBy>
  <cp:revision>13</cp:revision>
  <dcterms:created xsi:type="dcterms:W3CDTF">2025-04-25T06:15:05Z</dcterms:created>
  <dcterms:modified xsi:type="dcterms:W3CDTF">2025-04-28T07:23:48Z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2025-03-21T00:00:00Z</vt:filetime>
  </property>
  <property fmtid="{D5CDD505-2E9C-101B-9397-08002B2CF9AE}" pid="3" name="Creator">
    <vt:lpwstr>WPS 演示</vt:lpwstr>
  </property>
  <property fmtid="{D5CDD505-2E9C-101B-9397-08002B2CF9AE}" pid="4" name="LastSaved">
    <vt:filetime>2025-04-25T00:00:00Z</vt:filetime>
  </property>
  <property fmtid="{D5CDD505-2E9C-101B-9397-08002B2CF9AE}" pid="5" name="SourceModified">
    <vt:lpwstr>D:20250321161352+08'00'</vt:lpwstr>
  </property>
</Properties>
</file>